
<file path=[Content_Types].xml><?xml version="1.0" encoding="utf-8"?>
<Types xmlns="http://schemas.openxmlformats.org/package/2006/content-types">
  <Default Extension="rels" ContentType="application/vnd.openxmlformats-package.relationships+xml"/>
  <Default Extension="xml" ContentType="application/xml"/>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Lst>
  <p:sldSz type="screen4x3" cy="6858000" cx="9144000"/>
  <p:notesSz cx="6858000" cy="9144000"/>
  <p:defaultTex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5987" autoAdjust="0"/>
    <p:restoredTop sz="94660"/>
  </p:normalViewPr>
  <p:slideViewPr>
    <p:cSldViewPr snapToGrid="0">
      <p:cViewPr varScale="1">
        <p:scale>
          <a:sx n="116" d="100"/>
          <a:sy n="116" d="100"/>
        </p:scale>
        <p:origin x="1446" y="108"/>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tableStyles" Target="tableStyles.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s>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41" name=""/>
        <p:cNvGrpSpPr/>
        <p:nvPr/>
      </p:nvGrpSpPr>
      <p:grpSpPr>
        <a:xfrm>
          <a:off x="0" y="0"/>
          <a:ext cx="0" cy="0"/>
          <a:chOff x="0" y="0"/>
          <a:chExt cx="0" cy="0"/>
        </a:xfrm>
      </p:grpSpPr>
      <p:sp>
        <p:nvSpPr>
          <p:cNvPr id="1048654"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655"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656"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657"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58"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659"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2" name=""/>
        <p:cNvGrpSpPr/>
        <p:nvPr/>
      </p:nvGrpSpPr>
      <p:grpSpPr>
        <a:xfrm>
          <a:off x="0" y="0"/>
          <a:ext cx="0" cy="0"/>
          <a:chOff x="0" y="0"/>
          <a:chExt cx="0" cy="0"/>
        </a:xfrm>
      </p:grpSpPr>
      <p:sp>
        <p:nvSpPr>
          <p:cNvPr id="1048581" name="Title 1"/>
          <p:cNvSpPr>
            <a:spLocks noGrp="1"/>
          </p:cNvSpPr>
          <p:nvPr>
            <p:ph type="ctrTitle"/>
          </p:nvPr>
        </p:nvSpPr>
        <p:spPr>
          <a:xfrm>
            <a:off x="685800" y="1122363"/>
            <a:ext cx="7772400" cy="2387600"/>
          </a:xfrm>
        </p:spPr>
        <p:txBody>
          <a:bodyPr anchor="b"/>
          <a:lstStyle>
            <a:lvl1pPr algn="ctr">
              <a:defRPr sz="6000"/>
            </a:lvl1pPr>
          </a:lstStyle>
          <a:p>
            <a:r>
              <a:rPr altLang="zh-CN" lang="en-US" smtClean="0"/>
              <a:t>Click to edit Master title style</a:t>
            </a:r>
            <a:endParaRPr dirty="0" lang="en-US"/>
          </a:p>
        </p:txBody>
      </p:sp>
      <p:sp>
        <p:nvSpPr>
          <p:cNvPr id="1048582" name="Subtitle 2"/>
          <p:cNvSpPr>
            <a:spLocks noGrp="1"/>
          </p:cNvSpPr>
          <p:nvPr>
            <p:ph type="subTitle" idx="1"/>
          </p:nvPr>
        </p:nvSpPr>
        <p:spPr>
          <a:xfrm>
            <a:off x="1143000" y="3602038"/>
            <a:ext cx="6858000" cy="1655762"/>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zh-CN" lang="en-US" smtClean="0"/>
              <a:t>Click to edit Master subtitle style</a:t>
            </a:r>
            <a:endParaRPr dirty="0" lang="en-US"/>
          </a:p>
        </p:txBody>
      </p:sp>
      <p:sp>
        <p:nvSpPr>
          <p:cNvPr id="1048583" name="Date Placeholder 3"/>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584" name="Footer Placeholder 4"/>
          <p:cNvSpPr>
            <a:spLocks noGrp="1"/>
          </p:cNvSpPr>
          <p:nvPr>
            <p:ph type="ftr" sz="quarter" idx="11"/>
          </p:nvPr>
        </p:nvSpPr>
        <p:spPr/>
        <p:txBody>
          <a:bodyPr/>
          <a:p>
            <a:endParaRPr altLang="en-US" lang="zh-CN"/>
          </a:p>
        </p:txBody>
      </p:sp>
      <p:sp>
        <p:nvSpPr>
          <p:cNvPr id="1048585" name="Slide Number Placeholder 5"/>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36" name=""/>
        <p:cNvGrpSpPr/>
        <p:nvPr/>
      </p:nvGrpSpPr>
      <p:grpSpPr>
        <a:xfrm>
          <a:off x="0" y="0"/>
          <a:ext cx="0" cy="0"/>
          <a:chOff x="0" y="0"/>
          <a:chExt cx="0" cy="0"/>
        </a:xfrm>
      </p:grpSpPr>
      <p:sp>
        <p:nvSpPr>
          <p:cNvPr id="1048624" name="Title 1"/>
          <p:cNvSpPr>
            <a:spLocks noGrp="1"/>
          </p:cNvSpPr>
          <p:nvPr>
            <p:ph type="title"/>
          </p:nvPr>
        </p:nvSpPr>
        <p:spPr/>
        <p:txBody>
          <a:bodyPr/>
          <a:p>
            <a:r>
              <a:rPr altLang="zh-CN" lang="en-US" smtClean="0"/>
              <a:t>Click to edit Master title style</a:t>
            </a:r>
            <a:endParaRPr dirty="0" lang="en-US"/>
          </a:p>
        </p:txBody>
      </p:sp>
      <p:sp>
        <p:nvSpPr>
          <p:cNvPr id="1048625" name="Vertical Text Placeholder 2"/>
          <p:cNvSpPr>
            <a:spLocks noGrp="1"/>
          </p:cNvSpPr>
          <p:nvPr>
            <p:ph type="body" orient="vert" idx="1"/>
          </p:nvPr>
        </p:nvSpPr>
        <p:spPr/>
        <p:txBody>
          <a:bodyPr vert="eaVert"/>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26" name="Date Placeholder 3"/>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27" name="Footer Placeholder 4"/>
          <p:cNvSpPr>
            <a:spLocks noGrp="1"/>
          </p:cNvSpPr>
          <p:nvPr>
            <p:ph type="ftr" sz="quarter" idx="11"/>
          </p:nvPr>
        </p:nvSpPr>
        <p:spPr/>
        <p:txBody>
          <a:bodyPr/>
          <a:p>
            <a:endParaRPr altLang="en-US" lang="zh-CN"/>
          </a:p>
        </p:txBody>
      </p:sp>
      <p:sp>
        <p:nvSpPr>
          <p:cNvPr id="1048628" name="Slide Number Placeholder 5"/>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33" name=""/>
        <p:cNvGrpSpPr/>
        <p:nvPr/>
      </p:nvGrpSpPr>
      <p:grpSpPr>
        <a:xfrm>
          <a:off x="0" y="0"/>
          <a:ext cx="0" cy="0"/>
          <a:chOff x="0" y="0"/>
          <a:chExt cx="0" cy="0"/>
        </a:xfrm>
      </p:grpSpPr>
      <p:sp>
        <p:nvSpPr>
          <p:cNvPr id="1048608" name="Vertical Title 1"/>
          <p:cNvSpPr>
            <a:spLocks noGrp="1"/>
          </p:cNvSpPr>
          <p:nvPr>
            <p:ph type="title" orient="vert"/>
          </p:nvPr>
        </p:nvSpPr>
        <p:spPr>
          <a:xfrm>
            <a:off x="6543675" y="365125"/>
            <a:ext cx="1971675" cy="5811838"/>
          </a:xfrm>
        </p:spPr>
        <p:txBody>
          <a:bodyPr vert="eaVert"/>
          <a:p>
            <a:r>
              <a:rPr altLang="zh-CN" lang="en-US" smtClean="0"/>
              <a:t>Click to edit Master title style</a:t>
            </a:r>
            <a:endParaRPr dirty="0" lang="en-US"/>
          </a:p>
        </p:txBody>
      </p:sp>
      <p:sp>
        <p:nvSpPr>
          <p:cNvPr id="1048609" name="Vertical Text Placeholder 2"/>
          <p:cNvSpPr>
            <a:spLocks noGrp="1"/>
          </p:cNvSpPr>
          <p:nvPr>
            <p:ph type="body" orient="vert" idx="1"/>
          </p:nvPr>
        </p:nvSpPr>
        <p:spPr>
          <a:xfrm>
            <a:off x="628650" y="365125"/>
            <a:ext cx="5800725" cy="5811838"/>
          </a:xfrm>
        </p:spPr>
        <p:txBody>
          <a:bodyPr vert="eaVert"/>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10" name="Date Placeholder 3"/>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11" name="Footer Placeholder 4"/>
          <p:cNvSpPr>
            <a:spLocks noGrp="1"/>
          </p:cNvSpPr>
          <p:nvPr>
            <p:ph type="ftr" sz="quarter" idx="11"/>
          </p:nvPr>
        </p:nvSpPr>
        <p:spPr/>
        <p:txBody>
          <a:bodyPr/>
          <a:p>
            <a:endParaRPr altLang="en-US" lang="zh-CN"/>
          </a:p>
        </p:txBody>
      </p:sp>
      <p:sp>
        <p:nvSpPr>
          <p:cNvPr id="1048612" name="Slide Number Placeholder 5"/>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34" name=""/>
        <p:cNvGrpSpPr/>
        <p:nvPr/>
      </p:nvGrpSpPr>
      <p:grpSpPr>
        <a:xfrm>
          <a:off x="0" y="0"/>
          <a:ext cx="0" cy="0"/>
          <a:chOff x="0" y="0"/>
          <a:chExt cx="0" cy="0"/>
        </a:xfrm>
      </p:grpSpPr>
      <p:sp>
        <p:nvSpPr>
          <p:cNvPr id="1048613" name="Title 1"/>
          <p:cNvSpPr>
            <a:spLocks noGrp="1"/>
          </p:cNvSpPr>
          <p:nvPr>
            <p:ph type="title"/>
          </p:nvPr>
        </p:nvSpPr>
        <p:spPr/>
        <p:txBody>
          <a:bodyPr/>
          <a:p>
            <a:r>
              <a:rPr altLang="zh-CN" lang="en-US" smtClean="0"/>
              <a:t>Click to edit Master title style</a:t>
            </a:r>
            <a:endParaRPr dirty="0" lang="en-US"/>
          </a:p>
        </p:txBody>
      </p:sp>
      <p:sp>
        <p:nvSpPr>
          <p:cNvPr id="1048614" name="Content Placeholder 2"/>
          <p:cNvSpPr>
            <a:spLocks noGrp="1"/>
          </p:cNvSpPr>
          <p:nvPr>
            <p:ph idx="1"/>
          </p:nvPr>
        </p:nvSpPr>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15" name="Date Placeholder 3"/>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16" name="Footer Placeholder 4"/>
          <p:cNvSpPr>
            <a:spLocks noGrp="1"/>
          </p:cNvSpPr>
          <p:nvPr>
            <p:ph type="ftr" sz="quarter" idx="11"/>
          </p:nvPr>
        </p:nvSpPr>
        <p:spPr/>
        <p:txBody>
          <a:bodyPr/>
          <a:p>
            <a:endParaRPr altLang="en-US" lang="zh-CN"/>
          </a:p>
        </p:txBody>
      </p:sp>
      <p:sp>
        <p:nvSpPr>
          <p:cNvPr id="1048617" name="Slide Number Placeholder 5"/>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37" name=""/>
        <p:cNvGrpSpPr/>
        <p:nvPr/>
      </p:nvGrpSpPr>
      <p:grpSpPr>
        <a:xfrm>
          <a:off x="0" y="0"/>
          <a:ext cx="0" cy="0"/>
          <a:chOff x="0" y="0"/>
          <a:chExt cx="0" cy="0"/>
        </a:xfrm>
      </p:grpSpPr>
      <p:sp>
        <p:nvSpPr>
          <p:cNvPr id="1048629" name="Title 1"/>
          <p:cNvSpPr>
            <a:spLocks noGrp="1"/>
          </p:cNvSpPr>
          <p:nvPr>
            <p:ph type="title"/>
          </p:nvPr>
        </p:nvSpPr>
        <p:spPr>
          <a:xfrm>
            <a:off x="623888" y="1709739"/>
            <a:ext cx="7886700" cy="2852737"/>
          </a:xfrm>
        </p:spPr>
        <p:txBody>
          <a:bodyPr anchor="b"/>
          <a:lstStyle>
            <a:lvl1pPr>
              <a:defRPr sz="6000"/>
            </a:lvl1pPr>
          </a:lstStyle>
          <a:p>
            <a:r>
              <a:rPr altLang="zh-CN" lang="en-US" smtClean="0"/>
              <a:t>Click to edit Master title style</a:t>
            </a:r>
            <a:endParaRPr dirty="0" lang="en-US"/>
          </a:p>
        </p:txBody>
      </p:sp>
      <p:sp>
        <p:nvSpPr>
          <p:cNvPr id="1048630" name="Text Placeholder 2"/>
          <p:cNvSpPr>
            <a:spLocks noGrp="1"/>
          </p:cNvSpPr>
          <p:nvPr>
            <p:ph type="body" idx="1"/>
          </p:nvPr>
        </p:nvSpPr>
        <p:spPr>
          <a:xfrm>
            <a:off x="623888" y="4589464"/>
            <a:ext cx="7886700" cy="1500187"/>
          </a:xfrm>
        </p:spPr>
        <p:txBody>
          <a:bodyPr/>
          <a:lstStyle>
            <a:lvl1pPr indent="0" marL="0">
              <a:buNone/>
              <a:defRPr sz="2400">
                <a:solidFill>
                  <a:schemeClr val="tx1"/>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altLang="zh-CN" lang="en-US" smtClean="0"/>
              <a:t>Click to edit Master text styles</a:t>
            </a:r>
          </a:p>
        </p:txBody>
      </p:sp>
      <p:sp>
        <p:nvSpPr>
          <p:cNvPr id="1048631" name="Date Placeholder 3"/>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32" name="Footer Placeholder 4"/>
          <p:cNvSpPr>
            <a:spLocks noGrp="1"/>
          </p:cNvSpPr>
          <p:nvPr>
            <p:ph type="ftr" sz="quarter" idx="11"/>
          </p:nvPr>
        </p:nvSpPr>
        <p:spPr/>
        <p:txBody>
          <a:bodyPr/>
          <a:p>
            <a:endParaRPr altLang="en-US" lang="zh-CN"/>
          </a:p>
        </p:txBody>
      </p:sp>
      <p:sp>
        <p:nvSpPr>
          <p:cNvPr id="1048633" name="Slide Number Placeholder 5"/>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38" name=""/>
        <p:cNvGrpSpPr/>
        <p:nvPr/>
      </p:nvGrpSpPr>
      <p:grpSpPr>
        <a:xfrm>
          <a:off x="0" y="0"/>
          <a:ext cx="0" cy="0"/>
          <a:chOff x="0" y="0"/>
          <a:chExt cx="0" cy="0"/>
        </a:xfrm>
      </p:grpSpPr>
      <p:sp>
        <p:nvSpPr>
          <p:cNvPr id="1048634" name="Title 1"/>
          <p:cNvSpPr>
            <a:spLocks noGrp="1"/>
          </p:cNvSpPr>
          <p:nvPr>
            <p:ph type="title"/>
          </p:nvPr>
        </p:nvSpPr>
        <p:spPr/>
        <p:txBody>
          <a:bodyPr/>
          <a:p>
            <a:r>
              <a:rPr altLang="zh-CN" lang="en-US" smtClean="0"/>
              <a:t>Click to edit Master title style</a:t>
            </a:r>
            <a:endParaRPr dirty="0" lang="en-US"/>
          </a:p>
        </p:txBody>
      </p:sp>
      <p:sp>
        <p:nvSpPr>
          <p:cNvPr id="1048635" name="Content Placeholder 2"/>
          <p:cNvSpPr>
            <a:spLocks noGrp="1"/>
          </p:cNvSpPr>
          <p:nvPr>
            <p:ph sz="half" idx="1"/>
          </p:nvPr>
        </p:nvSpPr>
        <p:spPr>
          <a:xfrm>
            <a:off x="628650" y="1825625"/>
            <a:ext cx="3886200" cy="4351338"/>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36" name="Content Placeholder 3"/>
          <p:cNvSpPr>
            <a:spLocks noGrp="1"/>
          </p:cNvSpPr>
          <p:nvPr>
            <p:ph sz="half" idx="2"/>
          </p:nvPr>
        </p:nvSpPr>
        <p:spPr>
          <a:xfrm>
            <a:off x="4629150" y="1825625"/>
            <a:ext cx="3886200" cy="4351338"/>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37" name="Date Placeholder 4"/>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38" name="Footer Placeholder 5"/>
          <p:cNvSpPr>
            <a:spLocks noGrp="1"/>
          </p:cNvSpPr>
          <p:nvPr>
            <p:ph type="ftr" sz="quarter" idx="11"/>
          </p:nvPr>
        </p:nvSpPr>
        <p:spPr/>
        <p:txBody>
          <a:bodyPr/>
          <a:p>
            <a:endParaRPr altLang="en-US" lang="zh-CN"/>
          </a:p>
        </p:txBody>
      </p:sp>
      <p:sp>
        <p:nvSpPr>
          <p:cNvPr id="1048639" name="Slide Number Placeholder 6"/>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39" name=""/>
        <p:cNvGrpSpPr/>
        <p:nvPr/>
      </p:nvGrpSpPr>
      <p:grpSpPr>
        <a:xfrm>
          <a:off x="0" y="0"/>
          <a:ext cx="0" cy="0"/>
          <a:chOff x="0" y="0"/>
          <a:chExt cx="0" cy="0"/>
        </a:xfrm>
      </p:grpSpPr>
      <p:sp>
        <p:nvSpPr>
          <p:cNvPr id="1048640" name="Title 1"/>
          <p:cNvSpPr>
            <a:spLocks noGrp="1"/>
          </p:cNvSpPr>
          <p:nvPr>
            <p:ph type="title"/>
          </p:nvPr>
        </p:nvSpPr>
        <p:spPr>
          <a:xfrm>
            <a:off x="629841" y="365126"/>
            <a:ext cx="7886700" cy="1325563"/>
          </a:xfrm>
        </p:spPr>
        <p:txBody>
          <a:bodyPr/>
          <a:p>
            <a:r>
              <a:rPr altLang="zh-CN" lang="en-US" smtClean="0"/>
              <a:t>Click to edit Master title style</a:t>
            </a:r>
            <a:endParaRPr dirty="0" lang="en-US"/>
          </a:p>
        </p:txBody>
      </p:sp>
      <p:sp>
        <p:nvSpPr>
          <p:cNvPr id="1048641" name="Text Placeholder 2"/>
          <p:cNvSpPr>
            <a:spLocks noGrp="1"/>
          </p:cNvSpPr>
          <p:nvPr>
            <p:ph type="body" idx="1"/>
          </p:nvPr>
        </p:nvSpPr>
        <p:spPr>
          <a:xfrm>
            <a:off x="629842" y="1681163"/>
            <a:ext cx="3868340"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zh-CN" lang="en-US" smtClean="0"/>
              <a:t>Click to edit Master text styles</a:t>
            </a:r>
          </a:p>
        </p:txBody>
      </p:sp>
      <p:sp>
        <p:nvSpPr>
          <p:cNvPr id="1048642" name="Content Placeholder 3"/>
          <p:cNvSpPr>
            <a:spLocks noGrp="1"/>
          </p:cNvSpPr>
          <p:nvPr>
            <p:ph sz="half" idx="2"/>
          </p:nvPr>
        </p:nvSpPr>
        <p:spPr>
          <a:xfrm>
            <a:off x="629842" y="2505075"/>
            <a:ext cx="3868340" cy="3684588"/>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43" name="Text Placeholder 4"/>
          <p:cNvSpPr>
            <a:spLocks noGrp="1"/>
          </p:cNvSpPr>
          <p:nvPr>
            <p:ph type="body" sz="quarter" idx="3"/>
          </p:nvPr>
        </p:nvSpPr>
        <p:spPr>
          <a:xfrm>
            <a:off x="4629150" y="1681163"/>
            <a:ext cx="3887391"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zh-CN" lang="en-US" smtClean="0"/>
              <a:t>Click to edit Master text styles</a:t>
            </a:r>
          </a:p>
        </p:txBody>
      </p:sp>
      <p:sp>
        <p:nvSpPr>
          <p:cNvPr id="1048644" name="Content Placeholder 5"/>
          <p:cNvSpPr>
            <a:spLocks noGrp="1"/>
          </p:cNvSpPr>
          <p:nvPr>
            <p:ph sz="quarter" idx="4"/>
          </p:nvPr>
        </p:nvSpPr>
        <p:spPr>
          <a:xfrm>
            <a:off x="4629150" y="2505075"/>
            <a:ext cx="3887391" cy="3684588"/>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45" name="Date Placeholder 6"/>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46" name="Footer Placeholder 7"/>
          <p:cNvSpPr>
            <a:spLocks noGrp="1"/>
          </p:cNvSpPr>
          <p:nvPr>
            <p:ph type="ftr" sz="quarter" idx="11"/>
          </p:nvPr>
        </p:nvSpPr>
        <p:spPr/>
        <p:txBody>
          <a:bodyPr/>
          <a:p>
            <a:endParaRPr altLang="en-US" lang="zh-CN"/>
          </a:p>
        </p:txBody>
      </p:sp>
      <p:sp>
        <p:nvSpPr>
          <p:cNvPr id="1048647" name="Slide Number Placeholder 8"/>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32" name=""/>
        <p:cNvGrpSpPr/>
        <p:nvPr/>
      </p:nvGrpSpPr>
      <p:grpSpPr>
        <a:xfrm>
          <a:off x="0" y="0"/>
          <a:ext cx="0" cy="0"/>
          <a:chOff x="0" y="0"/>
          <a:chExt cx="0" cy="0"/>
        </a:xfrm>
      </p:grpSpPr>
      <p:sp>
        <p:nvSpPr>
          <p:cNvPr id="1048604" name="Title 1"/>
          <p:cNvSpPr>
            <a:spLocks noGrp="1"/>
          </p:cNvSpPr>
          <p:nvPr>
            <p:ph type="title"/>
          </p:nvPr>
        </p:nvSpPr>
        <p:spPr/>
        <p:txBody>
          <a:bodyPr/>
          <a:p>
            <a:r>
              <a:rPr altLang="zh-CN" lang="en-US" smtClean="0"/>
              <a:t>Click to edit Master title style</a:t>
            </a:r>
            <a:endParaRPr dirty="0" lang="en-US"/>
          </a:p>
        </p:txBody>
      </p:sp>
      <p:sp>
        <p:nvSpPr>
          <p:cNvPr id="1048605" name="Date Placeholder 2"/>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06" name="Footer Placeholder 3"/>
          <p:cNvSpPr>
            <a:spLocks noGrp="1"/>
          </p:cNvSpPr>
          <p:nvPr>
            <p:ph type="ftr" sz="quarter" idx="11"/>
          </p:nvPr>
        </p:nvSpPr>
        <p:spPr/>
        <p:txBody>
          <a:bodyPr/>
          <a:p>
            <a:endParaRPr altLang="en-US" lang="zh-CN"/>
          </a:p>
        </p:txBody>
      </p:sp>
      <p:sp>
        <p:nvSpPr>
          <p:cNvPr id="1048607" name="Slide Number Placeholder 4"/>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4" name=""/>
        <p:cNvGrpSpPr/>
        <p:nvPr/>
      </p:nvGrpSpPr>
      <p:grpSpPr>
        <a:xfrm>
          <a:off x="0" y="0"/>
          <a:ext cx="0" cy="0"/>
          <a:chOff x="0" y="0"/>
          <a:chExt cx="0" cy="0"/>
        </a:xfrm>
      </p:grpSpPr>
      <p:sp>
        <p:nvSpPr>
          <p:cNvPr id="1048591" name="Date Placeholder 1"/>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592" name="Footer Placeholder 2"/>
          <p:cNvSpPr>
            <a:spLocks noGrp="1"/>
          </p:cNvSpPr>
          <p:nvPr>
            <p:ph type="ftr" sz="quarter" idx="11"/>
          </p:nvPr>
        </p:nvSpPr>
        <p:spPr/>
        <p:txBody>
          <a:bodyPr/>
          <a:p>
            <a:endParaRPr altLang="en-US" lang="zh-CN"/>
          </a:p>
        </p:txBody>
      </p:sp>
      <p:sp>
        <p:nvSpPr>
          <p:cNvPr id="1048593" name="Slide Number Placeholder 3"/>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40" name=""/>
        <p:cNvGrpSpPr/>
        <p:nvPr/>
      </p:nvGrpSpPr>
      <p:grpSpPr>
        <a:xfrm>
          <a:off x="0" y="0"/>
          <a:ext cx="0" cy="0"/>
          <a:chOff x="0" y="0"/>
          <a:chExt cx="0" cy="0"/>
        </a:xfrm>
      </p:grpSpPr>
      <p:sp>
        <p:nvSpPr>
          <p:cNvPr id="1048648" name="Title 1"/>
          <p:cNvSpPr>
            <a:spLocks noGrp="1"/>
          </p:cNvSpPr>
          <p:nvPr>
            <p:ph type="title"/>
          </p:nvPr>
        </p:nvSpPr>
        <p:spPr>
          <a:xfrm>
            <a:off x="629841" y="457200"/>
            <a:ext cx="2949178" cy="1600200"/>
          </a:xfrm>
        </p:spPr>
        <p:txBody>
          <a:bodyPr anchor="b"/>
          <a:lstStyle>
            <a:lvl1pPr>
              <a:defRPr sz="3200"/>
            </a:lvl1pPr>
          </a:lstStyle>
          <a:p>
            <a:r>
              <a:rPr altLang="zh-CN" lang="en-US" smtClean="0"/>
              <a:t>Click to edit Master title style</a:t>
            </a:r>
            <a:endParaRPr dirty="0" lang="en-US"/>
          </a:p>
        </p:txBody>
      </p:sp>
      <p:sp>
        <p:nvSpPr>
          <p:cNvPr id="1048649"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50" name="Text Placeholder 3"/>
          <p:cNvSpPr>
            <a:spLocks noGrp="1"/>
          </p:cNvSpPr>
          <p:nvPr>
            <p:ph type="body" sz="half" idx="2"/>
          </p:nvPr>
        </p:nvSpPr>
        <p:spPr>
          <a:xfrm>
            <a:off x="629841" y="2057400"/>
            <a:ext cx="2949178"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zh-CN" lang="en-US" smtClean="0"/>
              <a:t>Click to edit Master text styles</a:t>
            </a:r>
          </a:p>
        </p:txBody>
      </p:sp>
      <p:sp>
        <p:nvSpPr>
          <p:cNvPr id="1048651" name="Date Placeholder 4"/>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52" name="Footer Placeholder 5"/>
          <p:cNvSpPr>
            <a:spLocks noGrp="1"/>
          </p:cNvSpPr>
          <p:nvPr>
            <p:ph type="ftr" sz="quarter" idx="11"/>
          </p:nvPr>
        </p:nvSpPr>
        <p:spPr/>
        <p:txBody>
          <a:bodyPr/>
          <a:p>
            <a:endParaRPr altLang="en-US" lang="zh-CN"/>
          </a:p>
        </p:txBody>
      </p:sp>
      <p:sp>
        <p:nvSpPr>
          <p:cNvPr id="1048653" name="Slide Number Placeholder 6"/>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35" name=""/>
        <p:cNvGrpSpPr/>
        <p:nvPr/>
      </p:nvGrpSpPr>
      <p:grpSpPr>
        <a:xfrm>
          <a:off x="0" y="0"/>
          <a:ext cx="0" cy="0"/>
          <a:chOff x="0" y="0"/>
          <a:chExt cx="0" cy="0"/>
        </a:xfrm>
      </p:grpSpPr>
      <p:sp>
        <p:nvSpPr>
          <p:cNvPr id="1048618" name="Title 1"/>
          <p:cNvSpPr>
            <a:spLocks noGrp="1"/>
          </p:cNvSpPr>
          <p:nvPr>
            <p:ph type="title"/>
          </p:nvPr>
        </p:nvSpPr>
        <p:spPr>
          <a:xfrm>
            <a:off x="629841" y="457200"/>
            <a:ext cx="2949178" cy="1600200"/>
          </a:xfrm>
        </p:spPr>
        <p:txBody>
          <a:bodyPr anchor="b"/>
          <a:lstStyle>
            <a:lvl1pPr>
              <a:defRPr sz="3200"/>
            </a:lvl1pPr>
          </a:lstStyle>
          <a:p>
            <a:r>
              <a:rPr altLang="zh-CN" lang="en-US" smtClean="0"/>
              <a:t>Click to edit Master title style</a:t>
            </a:r>
            <a:endParaRPr dirty="0" lang="en-US"/>
          </a:p>
        </p:txBody>
      </p:sp>
      <p:sp>
        <p:nvSpPr>
          <p:cNvPr id="1048619" name="Picture Placeholder 2"/>
          <p:cNvSpPr>
            <a:spLocks noChangeAspect="1" noGrp="1"/>
          </p:cNvSpPr>
          <p:nvPr>
            <p:ph type="pic" idx="1"/>
          </p:nvPr>
        </p:nvSpPr>
        <p:spPr>
          <a:xfrm>
            <a:off x="3887391" y="987426"/>
            <a:ext cx="4629150" cy="4873625"/>
          </a:xfrm>
        </p:spPr>
        <p:txBody>
          <a:bodyPr anchor="t"/>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altLang="zh-CN" lang="en-US" smtClean="0"/>
              <a:t>Click icon to add picture</a:t>
            </a:r>
            <a:endParaRPr dirty="0" lang="en-US"/>
          </a:p>
        </p:txBody>
      </p:sp>
      <p:sp>
        <p:nvSpPr>
          <p:cNvPr id="1048620" name="Text Placeholder 3"/>
          <p:cNvSpPr>
            <a:spLocks noGrp="1"/>
          </p:cNvSpPr>
          <p:nvPr>
            <p:ph type="body" sz="half" idx="2"/>
          </p:nvPr>
        </p:nvSpPr>
        <p:spPr>
          <a:xfrm>
            <a:off x="629841" y="2057400"/>
            <a:ext cx="2949178"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zh-CN" lang="en-US" smtClean="0"/>
              <a:t>Click to edit Master text styles</a:t>
            </a:r>
          </a:p>
        </p:txBody>
      </p:sp>
      <p:sp>
        <p:nvSpPr>
          <p:cNvPr id="1048621" name="Date Placeholder 4"/>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22" name="Footer Placeholder 5"/>
          <p:cNvSpPr>
            <a:spLocks noGrp="1"/>
          </p:cNvSpPr>
          <p:nvPr>
            <p:ph type="ftr" sz="quarter" idx="11"/>
          </p:nvPr>
        </p:nvSpPr>
        <p:spPr/>
        <p:txBody>
          <a:bodyPr/>
          <a:p>
            <a:endParaRPr altLang="en-US" lang="zh-CN"/>
          </a:p>
        </p:txBody>
      </p:sp>
      <p:sp>
        <p:nvSpPr>
          <p:cNvPr id="1048623" name="Slide Number Placeholder 6"/>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0" name=""/>
        <p:cNvGrpSpPr/>
        <p:nvPr/>
      </p:nvGrpSpPr>
      <p:grpSpPr>
        <a:xfrm>
          <a:off x="0" y="0"/>
          <a:ext cx="0" cy="0"/>
          <a:chOff x="0" y="0"/>
          <a:chExt cx="0" cy="0"/>
        </a:xfrm>
      </p:grpSpPr>
      <p:sp>
        <p:nvSpPr>
          <p:cNvPr id="1048576" name="Title Placeholder 1"/>
          <p:cNvSpPr>
            <a:spLocks noGrp="1"/>
          </p:cNvSpPr>
          <p:nvPr>
            <p:ph type="title"/>
          </p:nvPr>
        </p:nvSpPr>
        <p:spPr>
          <a:xfrm>
            <a:off x="628650" y="365126"/>
            <a:ext cx="7886700" cy="1325563"/>
          </a:xfrm>
          <a:prstGeom prst="rect"/>
        </p:spPr>
        <p:txBody>
          <a:bodyPr anchor="ctr" bIns="45720" lIns="91440" rIns="91440" rtlCol="0" tIns="45720" vert="horz">
            <a:normAutofit/>
          </a:bodyPr>
          <a:p>
            <a:r>
              <a:rPr altLang="zh-CN" lang="en-US" smtClean="0"/>
              <a:t>Click to edit Master title style</a:t>
            </a:r>
            <a:endParaRPr dirty="0" lang="en-US"/>
          </a:p>
        </p:txBody>
      </p:sp>
      <p:sp>
        <p:nvSpPr>
          <p:cNvPr id="1048577" name="Text Placeholder 2"/>
          <p:cNvSpPr>
            <a:spLocks noGrp="1"/>
          </p:cNvSpPr>
          <p:nvPr>
            <p:ph type="body" idx="1"/>
          </p:nvPr>
        </p:nvSpPr>
        <p:spPr>
          <a:xfrm>
            <a:off x="628650" y="1825625"/>
            <a:ext cx="7886700" cy="4351338"/>
          </a:xfrm>
          <a:prstGeom prst="rect"/>
        </p:spPr>
        <p:txBody>
          <a:bodyPr bIns="45720" lIns="91440" rIns="91440" rtlCol="0" tIns="45720" vert="horz">
            <a:normAutofit/>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578" name="Date Placeholder 3"/>
          <p:cNvSpPr>
            <a:spLocks noGrp="1"/>
          </p:cNvSpPr>
          <p:nvPr>
            <p:ph type="dt" sz="half" idx="2"/>
          </p:nvPr>
        </p:nvSpPr>
        <p:spPr>
          <a:xfrm>
            <a:off x="628650" y="6356351"/>
            <a:ext cx="2057400" cy="365125"/>
          </a:xfrm>
          <a:prstGeom prst="rect"/>
        </p:spPr>
        <p:txBody>
          <a:bodyPr anchor="ctr" bIns="45720" lIns="91440" rIns="91440" rtlCol="0" tIns="45720" vert="horz"/>
          <a:lstStyle>
            <a:lvl1pPr algn="l">
              <a:defRPr sz="1200">
                <a:solidFill>
                  <a:schemeClr val="tx1">
                    <a:tint val="75000"/>
                  </a:schemeClr>
                </a:solidFill>
              </a:defRPr>
            </a:lvl1pPr>
          </a:lstStyle>
          <a:p>
            <a:fld id="{70BC1078-46ED-40F9-8930-935BAD7C2B02}" type="datetimeFigureOut">
              <a:rPr altLang="en-US" lang="zh-CN" smtClean="0"/>
              <a:t>2015/5/12</a:t>
            </a:fld>
            <a:endParaRPr altLang="en-US" lang="zh-CN"/>
          </a:p>
        </p:txBody>
      </p:sp>
      <p:sp>
        <p:nvSpPr>
          <p:cNvPr id="1048579" name="Footer Placeholder 4"/>
          <p:cNvSpPr>
            <a:spLocks noGrp="1"/>
          </p:cNvSpPr>
          <p:nvPr>
            <p:ph type="ftr" sz="quarter" idx="3"/>
          </p:nvPr>
        </p:nvSpPr>
        <p:spPr>
          <a:xfrm>
            <a:off x="3028950" y="6356351"/>
            <a:ext cx="3086100" cy="365125"/>
          </a:xfrm>
          <a:prstGeom prst="rect"/>
        </p:spPr>
        <p:txBody>
          <a:bodyPr anchor="ctr" bIns="45720" lIns="91440" rIns="91440" rtlCol="0" tIns="45720" vert="horz"/>
          <a:lstStyle>
            <a:lvl1pPr algn="ctr">
              <a:defRPr sz="1200">
                <a:solidFill>
                  <a:schemeClr val="tx1">
                    <a:tint val="75000"/>
                  </a:schemeClr>
                </a:solidFill>
              </a:defRPr>
            </a:lvl1pPr>
          </a:lstStyle>
          <a:p>
            <a:endParaRPr altLang="en-US" lang="zh-CN"/>
          </a:p>
        </p:txBody>
      </p:sp>
      <p:sp>
        <p:nvSpPr>
          <p:cNvPr id="1048580" name="Slide Number Placeholder 5"/>
          <p:cNvSpPr>
            <a:spLocks noGrp="1"/>
          </p:cNvSpPr>
          <p:nvPr>
            <p:ph type="sldNum" sz="quarter" idx="4"/>
          </p:nvPr>
        </p:nvSpPr>
        <p:spPr>
          <a:xfrm>
            <a:off x="6457950" y="6356351"/>
            <a:ext cx="2057400" cy="365125"/>
          </a:xfrm>
          <a:prstGeom prst="rect"/>
        </p:spPr>
        <p:txBody>
          <a:bodyPr anchor="ctr" bIns="45720" lIns="91440" rIns="91440" rtlCol="0" tIns="45720" vert="horz"/>
          <a:lstStyle>
            <a:lvl1pPr algn="r">
              <a:defRPr sz="1200">
                <a:solidFill>
                  <a:schemeClr val="tx1">
                    <a:tint val="75000"/>
                  </a:schemeClr>
                </a:solidFill>
              </a:defRPr>
            </a:lvl1pPr>
          </a:lstStyle>
          <a:p>
            <a:fld id="{D5B52ADC-5BFA-4FBD-BEE2-16096B7F4166}" type="slidenum">
              <a:rPr altLang="en-US" lang="zh-CN" smtClean="0"/>
              <a:t>‹#›</a:t>
            </a:fld>
            <a:endParaRPr altLang="en-US" lang="zh-CN"/>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3" name=""/>
        <p:cNvGrpSpPr/>
        <p:nvPr/>
      </p:nvGrpSpPr>
      <p:grpSpPr>
        <a:xfrm>
          <a:off x="0" y="0"/>
          <a:ext cx="0" cy="0"/>
          <a:chOff x="0" y="0"/>
          <a:chExt cx="0" cy="0"/>
        </a:xfrm>
      </p:grpSpPr>
      <p:sp>
        <p:nvSpPr>
          <p:cNvPr id="1048586" name="Title 1"/>
          <p:cNvSpPr>
            <a:spLocks noGrp="1"/>
          </p:cNvSpPr>
          <p:nvPr>
            <p:ph type="ctrTitle"/>
          </p:nvPr>
        </p:nvSpPr>
        <p:spPr>
          <a:xfrm>
            <a:off x="836024" y="-536364"/>
            <a:ext cx="7772400" cy="2387600"/>
          </a:xfrm>
        </p:spPr>
        <p:txBody>
          <a:bodyPr/>
          <a:p>
            <a:r>
              <a:rPr altLang="zh-CN" lang="en-US"/>
              <a:t>S</a:t>
            </a:r>
            <a:r>
              <a:rPr altLang="zh-CN" lang="en-US"/>
              <a:t>M</a:t>
            </a:r>
            <a:r>
              <a:rPr altLang="zh-CN" lang="en-US"/>
              <a:t>ART </a:t>
            </a:r>
            <a:r>
              <a:rPr altLang="zh-CN" lang="en-US"/>
              <a:t>W</a:t>
            </a:r>
            <a:r>
              <a:rPr altLang="zh-CN" lang="en-US"/>
              <a:t>A</a:t>
            </a:r>
            <a:r>
              <a:rPr altLang="zh-CN" lang="en-US"/>
              <a:t>T</a:t>
            </a:r>
            <a:r>
              <a:rPr altLang="zh-CN" lang="en-US"/>
              <a:t>E</a:t>
            </a:r>
            <a:r>
              <a:rPr altLang="zh-CN" lang="en-US"/>
              <a:t>R</a:t>
            </a:r>
            <a:r>
              <a:rPr altLang="zh-CN" lang="en-US"/>
              <a:t> </a:t>
            </a:r>
            <a:r>
              <a:rPr altLang="zh-CN" lang="en-US"/>
              <a:t>M</a:t>
            </a:r>
            <a:r>
              <a:rPr altLang="zh-CN" lang="en-US"/>
              <a:t>A</a:t>
            </a:r>
            <a:r>
              <a:rPr altLang="zh-CN" lang="en-US"/>
              <a:t>NAGEMENT </a:t>
            </a:r>
            <a:endParaRPr altLang="zh-CN" lang="en-US"/>
          </a:p>
        </p:txBody>
      </p:sp>
      <p:sp>
        <p:nvSpPr>
          <p:cNvPr id="1048587" name="Subtitle 2"/>
          <p:cNvSpPr>
            <a:spLocks noGrp="1"/>
          </p:cNvSpPr>
          <p:nvPr>
            <p:ph type="subTitle" idx="1"/>
          </p:nvPr>
        </p:nvSpPr>
        <p:spPr>
          <a:xfrm>
            <a:off x="1293224" y="1851235"/>
            <a:ext cx="6858000" cy="1655762"/>
          </a:xfrm>
        </p:spPr>
        <p:txBody>
          <a:bodyPr/>
          <a:p>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 </a:t>
            </a:r>
            <a:r>
              <a:rPr altLang="zh-CN" lang="en-US"/>
              <a:t>U</a:t>
            </a:r>
            <a:r>
              <a:rPr altLang="zh-CN" lang="en-US"/>
              <a:t>S</a:t>
            </a:r>
            <a:r>
              <a:rPr altLang="zh-CN" lang="en-US"/>
              <a:t>I</a:t>
            </a:r>
            <a:r>
              <a:rPr altLang="zh-CN" lang="en-US"/>
              <a:t>NG </a:t>
            </a:r>
            <a:r>
              <a:rPr altLang="zh-CN" lang="en-US"/>
              <a:t>I</a:t>
            </a:r>
            <a:r>
              <a:rPr altLang="zh-CN" lang="en-US"/>
              <a:t>O</a:t>
            </a:r>
            <a:r>
              <a:rPr altLang="zh-CN" lang="en-US"/>
              <a:t>T</a:t>
            </a:r>
            <a:endParaRPr altLang="zh-CN" lang="en-US"/>
          </a:p>
        </p:txBody>
      </p:sp>
      <p:pic>
        <p:nvPicPr>
          <p:cNvPr id="2097152" name=""/>
          <p:cNvPicPr>
            <a:picLocks/>
          </p:cNvPicPr>
          <p:nvPr/>
        </p:nvPicPr>
        <p:blipFill>
          <a:blip xmlns:r="http://schemas.openxmlformats.org/officeDocument/2006/relationships" r:embed="rId1"/>
          <a:stretch>
            <a:fillRect/>
          </a:stretch>
        </p:blipFill>
        <p:spPr>
          <a:xfrm rot="21600000">
            <a:off x="1814148" y="2216551"/>
            <a:ext cx="5054175" cy="2857669"/>
          </a:xfrm>
          <a:prstGeom prst="rec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sp>
        <p:nvSpPr>
          <p:cNvPr id="1048594" name=""/>
          <p:cNvSpPr txBox="1"/>
          <p:nvPr/>
        </p:nvSpPr>
        <p:spPr>
          <a:xfrm>
            <a:off x="733984" y="476241"/>
            <a:ext cx="4572000" cy="561340"/>
          </a:xfrm>
          <a:prstGeom prst="rect"/>
        </p:spPr>
        <p:txBody>
          <a:bodyPr rtlCol="0" wrap="square">
            <a:spAutoFit/>
          </a:bodyPr>
          <a:p>
            <a:r>
              <a:rPr sz="2800" lang="en-US">
                <a:solidFill>
                  <a:srgbClr val="000000"/>
                </a:solidFill>
                <a:latin typeface="Vivo-extract"/>
                <a:ea typeface="TH SarabunPSK"/>
                <a:cs typeface="TH SarabunPSK"/>
              </a:rPr>
              <a:t> </a:t>
            </a:r>
            <a:r>
              <a:rPr sz="3600" lang="en-US">
                <a:solidFill>
                  <a:srgbClr val="000000"/>
                </a:solidFill>
                <a:latin typeface="Vivo-extract"/>
                <a:ea typeface="TH SarabunPSK"/>
                <a:cs typeface="TH SarabunPSK"/>
              </a:rPr>
              <a:t>Development Part 1</a:t>
            </a:r>
            <a:endParaRPr sz="3200" lang="en-US">
              <a:solidFill>
                <a:srgbClr val="000000"/>
              </a:solidFill>
              <a:latin typeface="Vivo-extract"/>
              <a:ea typeface="TH SarabunPSK"/>
              <a:cs typeface="TH SarabunPSK"/>
            </a:endParaRPr>
          </a:p>
        </p:txBody>
      </p:sp>
      <p:sp>
        <p:nvSpPr>
          <p:cNvPr id="1048595" name=""/>
          <p:cNvSpPr txBox="1"/>
          <p:nvPr/>
        </p:nvSpPr>
        <p:spPr>
          <a:xfrm>
            <a:off x="412046" y="1392991"/>
            <a:ext cx="5215876" cy="574040"/>
          </a:xfrm>
          <a:prstGeom prst="rect"/>
        </p:spPr>
        <p:txBody>
          <a:bodyPr rtlCol="0" wrap="square">
            <a:spAutoFit/>
          </a:bodyPr>
          <a:p>
            <a:r>
              <a:rPr sz="3200" lang="en-US">
                <a:solidFill>
                  <a:srgbClr val="000000"/>
                </a:solidFill>
              </a:rPr>
              <a:t>1. Introduction </a:t>
            </a:r>
            <a:r>
              <a:rPr sz="3200" lang="en-US">
                <a:solidFill>
                  <a:srgbClr val="000000"/>
                </a:solidFill>
              </a:rPr>
              <a:t>:</a:t>
            </a:r>
            <a:endParaRPr sz="2800" lang="en-US">
              <a:solidFill>
                <a:srgbClr val="000000"/>
              </a:solidFill>
            </a:endParaRPr>
          </a:p>
        </p:txBody>
      </p:sp>
      <p:sp>
        <p:nvSpPr>
          <p:cNvPr id="1048596" name=""/>
          <p:cNvSpPr txBox="1"/>
          <p:nvPr/>
        </p:nvSpPr>
        <p:spPr>
          <a:xfrm>
            <a:off x="1098061" y="2322441"/>
            <a:ext cx="6947878" cy="3025140"/>
          </a:xfrm>
          <a:prstGeom prst="rect"/>
        </p:spPr>
        <p:txBody>
          <a:bodyPr rtlCol="0" wrap="square">
            <a:spAutoFit/>
          </a:bodyPr>
          <a:p>
            <a:r>
              <a:rPr sz="2800" lang="en-US">
                <a:solidFill>
                  <a:srgbClr val="000000"/>
                </a:solidFill>
              </a:rPr>
              <a:t>IoT-enabled water management systems use sensors, controllers, meters, and other devices connected to mobile, web apps, and data processing and analysis tools. All this creates a platform for efficient water supply management, freshwater quality checking, pollution detection, and more.</a:t>
            </a:r>
            <a:endParaRPr sz="2800" lang="en-US">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sp>
        <p:nvSpPr>
          <p:cNvPr id="1048597" name=""/>
          <p:cNvSpPr txBox="1"/>
          <p:nvPr/>
        </p:nvSpPr>
        <p:spPr>
          <a:xfrm>
            <a:off x="348437" y="369209"/>
            <a:ext cx="4000000" cy="688340"/>
          </a:xfrm>
          <a:prstGeom prst="rect"/>
        </p:spPr>
        <p:txBody>
          <a:bodyPr rtlCol="0" wrap="square">
            <a:spAutoFit/>
          </a:bodyPr>
          <a:p>
            <a:r>
              <a:rPr sz="4000" lang="en-US">
                <a:solidFill>
                  <a:srgbClr val="000000"/>
                </a:solidFill>
              </a:rPr>
              <a:t>B</a:t>
            </a:r>
            <a:r>
              <a:rPr sz="4000" lang="en-US">
                <a:solidFill>
                  <a:srgbClr val="000000"/>
                </a:solidFill>
              </a:rPr>
              <a:t>l</a:t>
            </a:r>
            <a:r>
              <a:rPr sz="4000" lang="en-US">
                <a:solidFill>
                  <a:srgbClr val="000000"/>
                </a:solidFill>
              </a:rPr>
              <a:t>o</a:t>
            </a:r>
            <a:r>
              <a:rPr sz="4000" lang="en-US">
                <a:solidFill>
                  <a:srgbClr val="000000"/>
                </a:solidFill>
              </a:rPr>
              <a:t>ck </a:t>
            </a:r>
            <a:r>
              <a:rPr sz="4000" lang="en-US">
                <a:solidFill>
                  <a:srgbClr val="000000"/>
                </a:solidFill>
              </a:rPr>
              <a:t>D</a:t>
            </a:r>
            <a:r>
              <a:rPr sz="4000" lang="en-US">
                <a:solidFill>
                  <a:srgbClr val="000000"/>
                </a:solidFill>
              </a:rPr>
              <a:t>IAGRAM</a:t>
            </a:r>
            <a:r>
              <a:rPr sz="4000" lang="en-US">
                <a:solidFill>
                  <a:srgbClr val="000000"/>
                </a:solidFill>
              </a:rPr>
              <a:t> </a:t>
            </a:r>
            <a:r>
              <a:rPr sz="4000" lang="en-US">
                <a:solidFill>
                  <a:srgbClr val="000000"/>
                </a:solidFill>
              </a:rPr>
              <a:t>:</a:t>
            </a:r>
            <a:endParaRPr sz="2800" lang="en-US">
              <a:solidFill>
                <a:srgbClr val="000000"/>
              </a:solidFill>
            </a:endParaRPr>
          </a:p>
        </p:txBody>
      </p:sp>
      <p:pic>
        <p:nvPicPr>
          <p:cNvPr id="2097153" name=""/>
          <p:cNvPicPr>
            <a:picLocks/>
          </p:cNvPicPr>
          <p:nvPr/>
        </p:nvPicPr>
        <p:blipFill>
          <a:blip xmlns:r="http://schemas.openxmlformats.org/officeDocument/2006/relationships" r:embed="rId1"/>
          <a:stretch>
            <a:fillRect/>
          </a:stretch>
        </p:blipFill>
        <p:spPr>
          <a:xfrm rot="0">
            <a:off x="1767435" y="1383162"/>
            <a:ext cx="6363975" cy="4642313"/>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7" name=""/>
        <p:cNvGrpSpPr/>
        <p:nvPr/>
      </p:nvGrpSpPr>
      <p:grpSpPr>
        <a:xfrm>
          <a:off x="0" y="0"/>
          <a:ext cx="0" cy="0"/>
          <a:chOff x="0" y="0"/>
          <a:chExt cx="0" cy="0"/>
        </a:xfrm>
      </p:grpSpPr>
      <p:sp>
        <p:nvSpPr>
          <p:cNvPr id="1048598" name=""/>
          <p:cNvSpPr txBox="1"/>
          <p:nvPr/>
        </p:nvSpPr>
        <p:spPr>
          <a:xfrm>
            <a:off x="241844" y="212626"/>
            <a:ext cx="8660311" cy="8181339"/>
          </a:xfrm>
          <a:prstGeom prst="rect"/>
        </p:spPr>
        <p:txBody>
          <a:bodyPr rtlCol="0" wrap="square">
            <a:spAutoFit/>
          </a:bodyPr>
          <a:p>
            <a:r>
              <a:rPr b="1" sz="3200" lang="en-US">
                <a:solidFill>
                  <a:srgbClr val="000000"/>
                </a:solidFill>
              </a:rPr>
              <a:t>Defining Project Requirements:</a:t>
            </a:r>
            <a:endParaRPr sz="2800" lang="en-US">
              <a:solidFill>
                <a:srgbClr val="000000"/>
              </a:solidFill>
            </a:endParaRPr>
          </a:p>
          <a:p>
            <a:r>
              <a:rPr sz="2800" lang="en-US">
                <a:solidFill>
                  <a:srgbClr val="000000"/>
                </a:solidFill>
              </a:rPr>
              <a:t>
                            Begin by clearly defining the objectives of your Smart Water Management project. What specific data are you looking to collect and analyze? What problems are you trying to solve? Understanding your project's goals is essential.</a:t>
            </a:r>
            <a:endParaRPr sz="2800" lang="en-US">
              <a:solidFill>
                <a:srgbClr val="000000"/>
              </a:solidFill>
            </a:endParaRPr>
          </a:p>
          <a:p>
            <a:r>
              <a:rPr sz="2800" lang="en-US">
                <a:solidFill>
                  <a:srgbClr val="000000"/>
                </a:solidFill>
              </a:rPr>
              <a:t>
</a:t>
            </a:r>
            <a:r>
              <a:rPr b="1" sz="3200" lang="en-US">
                <a:solidFill>
                  <a:srgbClr val="000000"/>
                </a:solidFill>
              </a:rPr>
              <a:t>IoT Device Deployment:</a:t>
            </a:r>
            <a:endParaRPr sz="2800" lang="en-US">
              <a:solidFill>
                <a:srgbClr val="000000"/>
              </a:solidFill>
            </a:endParaRPr>
          </a:p>
          <a:p>
            <a:r>
              <a:rPr sz="2800" lang="en-US">
                <a:solidFill>
                  <a:srgbClr val="000000"/>
                </a:solidFill>
              </a:rPr>
              <a:t>
     Choose the appropriate IoT devices for your project. These devices should be capable of collecting, processing, and transmitting data to a central server or cloud platform</a:t>
            </a:r>
            <a:r>
              <a:rPr sz="2800" lang="en-US">
                <a:solidFill>
                  <a:srgbClr val="000000"/>
                </a:solidFill>
              </a:rPr>
              <a:t>.</a:t>
            </a:r>
            <a:endParaRPr sz="2800" lang="en-US">
              <a:solidFill>
                <a:srgbClr val="000000"/>
              </a:solidFill>
            </a:endParaRPr>
          </a:p>
          <a:p>
            <a:r>
              <a:rPr sz="2800" lang="en-US">
                <a:solidFill>
                  <a:srgbClr val="000000"/>
                </a:solidFill>
              </a:rPr>
              <a:t>
Deploy these IoT devices strategically in the areas where water management is crucial. Ensure they are properly powered and connected to the internet.</a:t>
            </a:r>
            <a:endParaRPr sz="2800" lang="en-US">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8" name=""/>
        <p:cNvGrpSpPr/>
        <p:nvPr/>
      </p:nvGrpSpPr>
      <p:grpSpPr>
        <a:xfrm>
          <a:off x="0" y="0"/>
          <a:ext cx="0" cy="0"/>
          <a:chOff x="0" y="0"/>
          <a:chExt cx="0" cy="0"/>
        </a:xfrm>
      </p:grpSpPr>
      <p:sp>
        <p:nvSpPr>
          <p:cNvPr id="1048599" name=""/>
          <p:cNvSpPr txBox="1"/>
          <p:nvPr/>
        </p:nvSpPr>
        <p:spPr>
          <a:xfrm>
            <a:off x="218069" y="0"/>
            <a:ext cx="9129923" cy="6504940"/>
          </a:xfrm>
          <a:prstGeom prst="rect"/>
        </p:spPr>
        <p:txBody>
          <a:bodyPr rtlCol="0" wrap="square">
            <a:spAutoFit/>
          </a:bodyPr>
          <a:p>
            <a:r>
              <a:rPr sz="2800" lang="en-US">
                <a:solidFill>
                  <a:srgbClr val="000000"/>
                </a:solidFill>
              </a:rPr>
              <a:t>
</a:t>
            </a:r>
            <a:r>
              <a:rPr b="1" sz="3200" lang="en-US">
                <a:solidFill>
                  <a:srgbClr val="000000"/>
                </a:solidFill>
              </a:rPr>
              <a:t>Data Analysis and Visualization:</a:t>
            </a:r>
            <a:endParaRPr sz="2800" lang="en-US">
              <a:solidFill>
                <a:srgbClr val="000000"/>
              </a:solidFill>
            </a:endParaRPr>
          </a:p>
          <a:p>
            <a:r>
              <a:rPr sz="2800" lang="en-US">
                <a:solidFill>
                  <a:srgbClr val="000000"/>
                </a:solidFill>
              </a:rPr>
              <a:t>
              Set up a data analysis platform that can receive data from your IoT devices and perform relevant analyses. Tools like Python libraries (e.g., Pandas, Matplotlib, Seaborn) can be used for data analysis and visualization.</a:t>
            </a:r>
            <a:endParaRPr sz="2800" lang="en-US">
              <a:solidFill>
                <a:srgbClr val="000000"/>
              </a:solidFill>
            </a:endParaRPr>
          </a:p>
          <a:p>
            <a:r>
              <a:rPr sz="2800" lang="en-US">
                <a:solidFill>
                  <a:srgbClr val="000000"/>
                </a:solidFill>
              </a:rPr>
              <a:t>
</a:t>
            </a:r>
            <a:r>
              <a:rPr b="1" sz="3200" lang="en-US">
                <a:solidFill>
                  <a:srgbClr val="000000"/>
                </a:solidFill>
              </a:rPr>
              <a:t>Remote Monitoring and Alerts:</a:t>
            </a:r>
            <a:endParaRPr sz="2800" lang="en-US">
              <a:solidFill>
                <a:srgbClr val="000000"/>
              </a:solidFill>
            </a:endParaRPr>
          </a:p>
          <a:p>
            <a:r>
              <a:rPr sz="2800" lang="en-US">
                <a:solidFill>
                  <a:srgbClr val="000000"/>
                </a:solidFill>
              </a:rPr>
              <a:t>
      Implement remote monitoring and alerting systems to notify relevant stakeholders when specific water parameters go beyond predefined thresholds. This can be done through emails, SMS, or mobile apps.</a:t>
            </a:r>
            <a:endParaRPr sz="2800" lang="en-US">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9" name=""/>
        <p:cNvGrpSpPr/>
        <p:nvPr/>
      </p:nvGrpSpPr>
      <p:grpSpPr>
        <a:xfrm>
          <a:off x="0" y="0"/>
          <a:ext cx="0" cy="0"/>
          <a:chOff x="0" y="0"/>
          <a:chExt cx="0" cy="0"/>
        </a:xfrm>
      </p:grpSpPr>
      <p:sp>
        <p:nvSpPr>
          <p:cNvPr id="1048600" name=""/>
          <p:cNvSpPr txBox="1"/>
          <p:nvPr/>
        </p:nvSpPr>
        <p:spPr>
          <a:xfrm>
            <a:off x="572000" y="546160"/>
            <a:ext cx="4000000" cy="688339"/>
          </a:xfrm>
          <a:prstGeom prst="rect"/>
        </p:spPr>
        <p:txBody>
          <a:bodyPr rtlCol="0" wrap="square">
            <a:spAutoFit/>
          </a:bodyPr>
          <a:p>
            <a:r>
              <a:rPr sz="4000" lang="en-US">
                <a:solidFill>
                  <a:srgbClr val="000000"/>
                </a:solidFill>
              </a:rPr>
              <a:t>P</a:t>
            </a:r>
            <a:r>
              <a:rPr sz="4000" lang="en-US">
                <a:solidFill>
                  <a:srgbClr val="000000"/>
                </a:solidFill>
              </a:rPr>
              <a:t>r</a:t>
            </a:r>
            <a:r>
              <a:rPr sz="4000" lang="en-US">
                <a:solidFill>
                  <a:srgbClr val="000000"/>
                </a:solidFill>
              </a:rPr>
              <a:t>o</a:t>
            </a:r>
            <a:r>
              <a:rPr sz="4000" lang="en-US">
                <a:solidFill>
                  <a:srgbClr val="000000"/>
                </a:solidFill>
              </a:rPr>
              <a:t>g</a:t>
            </a:r>
            <a:r>
              <a:rPr sz="4000" lang="en-US">
                <a:solidFill>
                  <a:srgbClr val="000000"/>
                </a:solidFill>
              </a:rPr>
              <a:t>ram</a:t>
            </a:r>
            <a:r>
              <a:rPr sz="4000" lang="en-US">
                <a:solidFill>
                  <a:srgbClr val="000000"/>
                </a:solidFill>
              </a:rPr>
              <a:t>:</a:t>
            </a:r>
            <a:endParaRPr sz="2800" lang="en-US">
              <a:solidFill>
                <a:srgbClr val="000000"/>
              </a:solidFill>
            </a:endParaRPr>
          </a:p>
        </p:txBody>
      </p:sp>
      <p:sp>
        <p:nvSpPr>
          <p:cNvPr id="1048601" name=""/>
          <p:cNvSpPr txBox="1"/>
          <p:nvPr/>
        </p:nvSpPr>
        <p:spPr>
          <a:xfrm>
            <a:off x="1620182" y="1389032"/>
            <a:ext cx="6624556" cy="4981447"/>
          </a:xfrm>
          <a:prstGeom prst="rect"/>
        </p:spPr>
        <p:txBody>
          <a:bodyPr rtlCol="0" wrap="square">
            <a:spAutoFit/>
          </a:bodyPr>
          <a:p>
            <a:pPr algn="just" marL="457200">
              <a:lnSpc>
                <a:spcPct val="108000"/>
              </a:lnSpc>
              <a:spcAft>
                <a:spcPts val="800"/>
              </a:spcAft>
            </a:pPr>
            <a:r>
              <a:rPr b="1" sz="1200" i="0" lang="en-US">
                <a:solidFill>
                  <a:srgbClr val="000000"/>
                </a:solidFill>
                <a:latin typeface="Calibri"/>
                <a:ea typeface="Calibri"/>
                <a:cs typeface="宋体"/>
              </a:rPr>
              <a:t>import serial</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import time</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import requests</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import random</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 Define your </a:t>
            </a:r>
            <a:r>
              <a:rPr b="1" sz="1200" i="0" lang="en-US">
                <a:solidFill>
                  <a:srgbClr val="000000"/>
                </a:solidFill>
                <a:latin typeface="Calibri"/>
                <a:ea typeface="Calibri"/>
                <a:cs typeface="宋体"/>
              </a:rPr>
              <a:t>ThingSpeak</a:t>
            </a:r>
            <a:r>
              <a:rPr b="1" sz="1200" i="0" lang="en-US">
                <a:solidFill>
                  <a:srgbClr val="000000"/>
                </a:solidFill>
                <a:latin typeface="Calibri"/>
                <a:ea typeface="Calibri"/>
                <a:cs typeface="宋体"/>
              </a:rPr>
              <a:t> API key and channel URL</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api_key</a:t>
            </a:r>
            <a:r>
              <a:rPr b="1" sz="1200" i="0" lang="en-US">
                <a:solidFill>
                  <a:srgbClr val="000000"/>
                </a:solidFill>
                <a:latin typeface="Calibri"/>
                <a:ea typeface="Calibri"/>
                <a:cs typeface="宋体"/>
              </a:rPr>
              <a:t> = "</a:t>
            </a:r>
            <a:r>
              <a:rPr b="1" sz="1200" i="0" lang="en-US">
                <a:solidFill>
                  <a:srgbClr val="000000"/>
                </a:solidFill>
                <a:latin typeface="Calibri"/>
                <a:ea typeface="Calibri"/>
                <a:cs typeface="宋体"/>
              </a:rPr>
              <a:t>G1RSE98QHVUFT626</a:t>
            </a:r>
            <a:r>
              <a:rPr b="1" sz="1200" i="0" lang="en-US">
                <a:solidFill>
                  <a:srgbClr val="000000"/>
                </a:solidFill>
                <a:latin typeface="Calibri"/>
                <a:ea typeface="Calibri"/>
                <a:cs typeface="宋体"/>
              </a:rPr>
              <a:t>"</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url</a:t>
            </a:r>
            <a:r>
              <a:rPr b="1" sz="1200" i="0" lang="en-US">
                <a:solidFill>
                  <a:srgbClr val="000000"/>
                </a:solidFill>
                <a:latin typeface="Calibri"/>
                <a:ea typeface="Calibri"/>
                <a:cs typeface="宋体"/>
              </a:rPr>
              <a:t> = </a:t>
            </a:r>
            <a:r>
              <a:rPr b="1" sz="1200" i="0" lang="en-US">
                <a:solidFill>
                  <a:srgbClr val="000000"/>
                </a:solidFill>
                <a:latin typeface="Calibri"/>
                <a:ea typeface="Calibri"/>
                <a:cs typeface="宋体"/>
              </a:rPr>
              <a:t>f"https</a:t>
            </a:r>
            <a:r>
              <a:rPr b="1" sz="1200" i="0" lang="en-US">
                <a:solidFill>
                  <a:srgbClr val="000000"/>
                </a:solidFill>
                <a:latin typeface="Calibri"/>
                <a:ea typeface="Calibri"/>
                <a:cs typeface="宋体"/>
              </a:rPr>
              <a:t>://api.thingspeak.com/</a:t>
            </a:r>
            <a:r>
              <a:rPr b="1" sz="1200" i="0" lang="en-US">
                <a:solidFill>
                  <a:srgbClr val="000000"/>
                </a:solidFill>
                <a:latin typeface="Calibri"/>
                <a:ea typeface="Calibri"/>
                <a:cs typeface="宋体"/>
              </a:rPr>
              <a:t>update?api_key</a:t>
            </a:r>
            <a:r>
              <a:rPr b="1" sz="1200" i="0" lang="en-US">
                <a:solidFill>
                  <a:srgbClr val="000000"/>
                </a:solidFill>
                <a:latin typeface="Calibri"/>
                <a:ea typeface="Calibri"/>
                <a:cs typeface="宋体"/>
              </a:rPr>
              <a:t>={</a:t>
            </a:r>
            <a:r>
              <a:rPr b="1" sz="1200" i="0" lang="en-US">
                <a:solidFill>
                  <a:srgbClr val="000000"/>
                </a:solidFill>
                <a:latin typeface="Calibri"/>
                <a:ea typeface="Calibri"/>
                <a:cs typeface="宋体"/>
              </a:rPr>
              <a:t>api_key</a:t>
            </a:r>
            <a:r>
              <a:rPr b="1" sz="1200" i="0" lang="en-US">
                <a:solidFill>
                  <a:srgbClr val="000000"/>
                </a:solidFill>
                <a:latin typeface="Calibri"/>
                <a:ea typeface="Calibri"/>
                <a:cs typeface="宋体"/>
              </a:rPr>
              <a:t>}"</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 Initialize the serial connection to Arduino</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arduino_port</a:t>
            </a:r>
            <a:r>
              <a:rPr b="1" sz="1200" i="0" lang="en-US">
                <a:solidFill>
                  <a:srgbClr val="000000"/>
                </a:solidFill>
                <a:latin typeface="Calibri"/>
                <a:ea typeface="Calibri"/>
                <a:cs typeface="宋体"/>
              </a:rPr>
              <a:t> = '/dev/ttyACM0</a:t>
            </a:r>
            <a:r>
              <a:rPr b="1" sz="1200" i="0" lang="en-US">
                <a:solidFill>
                  <a:srgbClr val="000000"/>
                </a:solidFill>
                <a:latin typeface="Calibri"/>
                <a:ea typeface="Calibri"/>
                <a:cs typeface="宋体"/>
              </a:rPr>
              <a:t>'  #</a:t>
            </a:r>
            <a:r>
              <a:rPr b="1" sz="1200" i="0" lang="en-US">
                <a:solidFill>
                  <a:srgbClr val="000000"/>
                </a:solidFill>
                <a:latin typeface="Calibri"/>
                <a:ea typeface="Calibri"/>
                <a:cs typeface="宋体"/>
              </a:rPr>
              <a:t> Update with your Arduino's port</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ser = </a:t>
            </a:r>
            <a:r>
              <a:rPr b="1" sz="1200" i="0" lang="en-US">
                <a:solidFill>
                  <a:srgbClr val="000000"/>
                </a:solidFill>
                <a:latin typeface="Calibri"/>
                <a:ea typeface="Calibri"/>
                <a:cs typeface="宋体"/>
              </a:rPr>
              <a:t>serial.Serial</a:t>
            </a:r>
            <a:r>
              <a:rPr b="1" sz="1200" i="0" lang="en-US">
                <a:solidFill>
                  <a:srgbClr val="000000"/>
                </a:solidFill>
                <a:latin typeface="Calibri"/>
                <a:ea typeface="Calibri"/>
                <a:cs typeface="宋体"/>
              </a:rPr>
              <a:t>(</a:t>
            </a:r>
            <a:r>
              <a:rPr b="1" sz="1200" i="0" lang="en-US">
                <a:solidFill>
                  <a:srgbClr val="000000"/>
                </a:solidFill>
                <a:latin typeface="Calibri"/>
                <a:ea typeface="Calibri"/>
                <a:cs typeface="宋体"/>
              </a:rPr>
              <a:t>arduino_port</a:t>
            </a:r>
            <a:r>
              <a:rPr b="1" sz="1200" i="0" lang="en-US">
                <a:solidFill>
                  <a:srgbClr val="000000"/>
                </a:solidFill>
                <a:latin typeface="Calibri"/>
                <a:ea typeface="Calibri"/>
                <a:cs typeface="宋体"/>
              </a:rPr>
              <a:t>, 9600)</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 Function to read data from Arduino</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def </a:t>
            </a:r>
            <a:r>
              <a:rPr b="1" sz="1200" i="0" lang="en-US">
                <a:solidFill>
                  <a:srgbClr val="000000"/>
                </a:solidFill>
                <a:latin typeface="Calibri"/>
                <a:ea typeface="Calibri"/>
                <a:cs typeface="宋体"/>
              </a:rPr>
              <a:t>read_arduino_</a:t>
            </a:r>
            <a:r>
              <a:rPr b="1" sz="1200" i="0" lang="en-US">
                <a:solidFill>
                  <a:srgbClr val="000000"/>
                </a:solidFill>
                <a:latin typeface="Calibri"/>
                <a:ea typeface="Calibri"/>
                <a:cs typeface="宋体"/>
              </a:rPr>
              <a:t>data</a:t>
            </a:r>
            <a:r>
              <a:rPr b="1" sz="1200" i="0" lang="en-US">
                <a:solidFill>
                  <a:srgbClr val="000000"/>
                </a:solidFill>
                <a:latin typeface="Calibri"/>
                <a:ea typeface="Calibri"/>
                <a:cs typeface="宋体"/>
              </a:rPr>
              <a:t>(</a:t>
            </a:r>
            <a:r>
              <a:rPr b="1" sz="1200" i="0" lang="en-US">
                <a:solidFill>
                  <a:srgbClr val="000000"/>
                </a:solidFill>
                <a:latin typeface="Calibri"/>
                <a:ea typeface="Calibri"/>
                <a:cs typeface="宋体"/>
              </a:rPr>
              <a:t>):</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    data = </a:t>
            </a:r>
            <a:r>
              <a:rPr b="1" sz="1200" i="0" lang="en-US">
                <a:solidFill>
                  <a:srgbClr val="000000"/>
                </a:solidFill>
                <a:latin typeface="Calibri"/>
                <a:ea typeface="Calibri"/>
                <a:cs typeface="宋体"/>
              </a:rPr>
              <a:t>ser.readline</a:t>
            </a:r>
            <a:r>
              <a:rPr b="1" sz="1200" i="0" lang="en-US">
                <a:solidFill>
                  <a:srgbClr val="000000"/>
                </a:solidFill>
                <a:latin typeface="Calibri"/>
                <a:ea typeface="Calibri"/>
                <a:cs typeface="宋体"/>
              </a:rPr>
              <a:t>().decode().strip()</a:t>
            </a:r>
            <a:r>
              <a:rPr b="1" sz="1200" i="0" lang="en-US">
                <a:solidFill>
                  <a:srgbClr val="000000"/>
                </a:solidFill>
                <a:latin typeface="Calibri"/>
                <a:ea typeface="Calibri"/>
                <a:cs typeface="宋体"/>
              </a:rPr>
              <a:t> </a:t>
            </a:r>
            <a:endParaRPr sz="1400"/>
          </a:p>
          <a:p>
            <a:pPr algn="just" marL="457200">
              <a:lnSpc>
                <a:spcPct val="108000"/>
              </a:lnSpc>
              <a:spcAft>
                <a:spcPts val="800"/>
              </a:spcAft>
            </a:pPr>
            <a:r>
              <a:rPr b="1" sz="1200" i="0" lang="en-US">
                <a:solidFill>
                  <a:srgbClr val="000000"/>
                </a:solidFill>
                <a:latin typeface="Calibri"/>
                <a:ea typeface="Calibri"/>
                <a:cs typeface="宋体"/>
              </a:rPr>
              <a:t>    return da</a:t>
            </a:r>
            <a:r>
              <a:rPr b="1" sz="1200" i="0" lang="en-US">
                <a:solidFill>
                  <a:srgbClr val="000000"/>
                </a:solidFill>
                <a:latin typeface="Calibri"/>
                <a:ea typeface="Calibri"/>
                <a:cs typeface="宋体"/>
              </a:rPr>
              <a:t>t</a:t>
            </a:r>
            <a:r>
              <a:rPr b="1" sz="1200" i="0" lang="en-US">
                <a:solidFill>
                  <a:srgbClr val="000000"/>
                </a:solidFill>
                <a:latin typeface="Calibri"/>
                <a:ea typeface="Calibri"/>
                <a:cs typeface="宋体"/>
              </a:rPr>
              <a:t>a</a:t>
            </a:r>
            <a:endParaRPr altLang="en-US" lang="zh-C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602" name=""/>
          <p:cNvSpPr txBox="1"/>
          <p:nvPr/>
        </p:nvSpPr>
        <p:spPr>
          <a:xfrm>
            <a:off x="465328" y="-712433"/>
            <a:ext cx="8678671" cy="7859777"/>
          </a:xfrm>
          <a:prstGeom prst="rect"/>
        </p:spPr>
        <p:txBody>
          <a:bodyPr rtlCol="0" wrap="square">
            <a:spAutoFit/>
          </a:bodyPr>
          <a:p>
            <a:pPr algn="just" marL="457200">
              <a:lnSpc>
                <a:spcPct val="108000"/>
              </a:lnSpc>
              <a:spcAft>
                <a:spcPts val="800"/>
              </a:spcAft>
            </a:pPr>
            <a:endParaRPr b="1" sz="2400"/>
          </a:p>
          <a:p>
            <a:pPr algn="just" marL="457200">
              <a:lnSpc>
                <a:spcPct val="108000"/>
              </a:lnSpc>
              <a:spcAft>
                <a:spcPts val="800"/>
              </a:spcAft>
            </a:pP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Simulated sensor data (replace with actual sensor readings)</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def </a:t>
            </a:r>
            <a:r>
              <a:rPr b="1" sz="1400" i="0" lang="en-US">
                <a:solidFill>
                  <a:srgbClr val="000000"/>
                </a:solidFill>
                <a:latin typeface="Calibri"/>
                <a:ea typeface="Calibri"/>
                <a:cs typeface="宋体"/>
              </a:rPr>
              <a:t>read_sensor_</a:t>
            </a:r>
            <a:r>
              <a:rPr b="1" sz="1400" i="0" lang="en-US">
                <a:solidFill>
                  <a:srgbClr val="000000"/>
                </a:solidFill>
                <a:latin typeface="Calibri"/>
                <a:ea typeface="Calibri"/>
                <a:cs typeface="宋体"/>
              </a:rPr>
              <a:t>data</a:t>
            </a:r>
            <a:r>
              <a:rPr b="1" sz="1400" i="0" lang="en-US">
                <a:solidFill>
                  <a:srgbClr val="000000"/>
                </a:solidFill>
                <a:latin typeface="Calibri"/>
                <a:ea typeface="Calibri"/>
                <a:cs typeface="宋体"/>
              </a:rPr>
              <a:t>(</a:t>
            </a:r>
            <a:r>
              <a:rPr b="1" sz="1400" i="0" lang="en-US">
                <a:solidFill>
                  <a:srgbClr val="000000"/>
                </a:solidFill>
                <a:latin typeface="Calibri"/>
                <a:ea typeface="Calibri"/>
                <a:cs typeface="宋体"/>
              </a:rPr>
              <a:t>):</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temperature = </a:t>
            </a:r>
            <a:r>
              <a:rPr b="1" sz="1400" i="0" lang="en-US">
                <a:solidFill>
                  <a:srgbClr val="000000"/>
                </a:solidFill>
                <a:latin typeface="Calibri"/>
                <a:ea typeface="Calibri"/>
                <a:cs typeface="宋体"/>
              </a:rPr>
              <a:t>random.uniform</a:t>
            </a:r>
            <a:r>
              <a:rPr b="1" sz="1400" i="0" lang="en-US">
                <a:solidFill>
                  <a:srgbClr val="000000"/>
                </a:solidFill>
                <a:latin typeface="Calibri"/>
                <a:ea typeface="Calibri"/>
                <a:cs typeface="宋体"/>
              </a:rPr>
              <a:t>(20.0, 30.0)</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a:t>
            </a:r>
            <a:r>
              <a:rPr b="1" sz="1400" i="0" lang="en-US">
                <a:solidFill>
                  <a:srgbClr val="000000"/>
                </a:solidFill>
                <a:latin typeface="Calibri"/>
                <a:ea typeface="Calibri"/>
                <a:cs typeface="宋体"/>
              </a:rPr>
              <a:t>water_level</a:t>
            </a:r>
            <a:r>
              <a:rPr b="1" sz="1400" i="0" lang="en-US">
                <a:solidFill>
                  <a:srgbClr val="000000"/>
                </a:solidFill>
                <a:latin typeface="Calibri"/>
                <a:ea typeface="Calibri"/>
                <a:cs typeface="宋体"/>
              </a:rPr>
              <a:t> = </a:t>
            </a:r>
            <a:r>
              <a:rPr b="1" sz="1400" i="0" lang="en-US">
                <a:solidFill>
                  <a:srgbClr val="000000"/>
                </a:solidFill>
                <a:latin typeface="Calibri"/>
                <a:ea typeface="Calibri"/>
                <a:cs typeface="宋体"/>
              </a:rPr>
              <a:t>random.uniform</a:t>
            </a:r>
            <a:r>
              <a:rPr b="1" sz="1400" i="0" lang="en-US">
                <a:solidFill>
                  <a:srgbClr val="000000"/>
                </a:solidFill>
                <a:latin typeface="Calibri"/>
                <a:ea typeface="Calibri"/>
                <a:cs typeface="宋体"/>
              </a:rPr>
              <a:t>(0, 100)</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return temperature, </a:t>
            </a:r>
            <a:r>
              <a:rPr b="1" sz="1400" i="0" lang="en-US">
                <a:solidFill>
                  <a:srgbClr val="000000"/>
                </a:solidFill>
                <a:latin typeface="Calibri"/>
                <a:ea typeface="Calibri"/>
                <a:cs typeface="宋体"/>
              </a:rPr>
              <a:t>water_level</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while True:</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try:</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 Read data from Arduino</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a:t>
            </a:r>
            <a:r>
              <a:rPr b="1" sz="1400" i="0" lang="en-US">
                <a:solidFill>
                  <a:srgbClr val="000000"/>
                </a:solidFill>
                <a:latin typeface="Calibri"/>
                <a:ea typeface="Calibri"/>
                <a:cs typeface="宋体"/>
              </a:rPr>
              <a:t>arduino_data</a:t>
            </a:r>
            <a:r>
              <a:rPr b="1" sz="1400" i="0" lang="en-US">
                <a:solidFill>
                  <a:srgbClr val="000000"/>
                </a:solidFill>
                <a:latin typeface="Calibri"/>
                <a:ea typeface="Calibri"/>
                <a:cs typeface="宋体"/>
              </a:rPr>
              <a:t> = </a:t>
            </a:r>
            <a:r>
              <a:rPr b="1" sz="1400" i="0" lang="en-US">
                <a:solidFill>
                  <a:srgbClr val="000000"/>
                </a:solidFill>
                <a:latin typeface="Calibri"/>
                <a:ea typeface="Calibri"/>
                <a:cs typeface="宋体"/>
              </a:rPr>
              <a:t>read_arduino_</a:t>
            </a:r>
            <a:r>
              <a:rPr b="1" sz="1400" i="0" lang="en-US">
                <a:solidFill>
                  <a:srgbClr val="000000"/>
                </a:solidFill>
                <a:latin typeface="Calibri"/>
                <a:ea typeface="Calibri"/>
                <a:cs typeface="宋体"/>
              </a:rPr>
              <a:t>data</a:t>
            </a:r>
            <a:r>
              <a:rPr b="1" sz="1400" i="0" lang="en-US">
                <a:solidFill>
                  <a:srgbClr val="000000"/>
                </a:solidFill>
                <a:latin typeface="Calibri"/>
                <a:ea typeface="Calibri"/>
                <a:cs typeface="宋体"/>
              </a:rPr>
              <a:t>(</a:t>
            </a:r>
            <a:r>
              <a:rPr b="1" sz="1400" i="0" lang="en-US">
                <a:solidFill>
                  <a:srgbClr val="000000"/>
                </a:solidFill>
                <a:latin typeface="Calibri"/>
                <a:ea typeface="Calibri"/>
                <a:cs typeface="宋体"/>
              </a:rPr>
              <a:t>)</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 Read sensor data</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temperature, </a:t>
            </a:r>
            <a:r>
              <a:rPr b="1" sz="1400" i="0" lang="en-US">
                <a:solidFill>
                  <a:srgbClr val="000000"/>
                </a:solidFill>
                <a:latin typeface="Calibri"/>
                <a:ea typeface="Calibri"/>
                <a:cs typeface="宋体"/>
              </a:rPr>
              <a:t>water_level</a:t>
            </a:r>
            <a:r>
              <a:rPr b="1" sz="1400" i="0" lang="en-US">
                <a:solidFill>
                  <a:srgbClr val="000000"/>
                </a:solidFill>
                <a:latin typeface="Calibri"/>
                <a:ea typeface="Calibri"/>
                <a:cs typeface="宋体"/>
              </a:rPr>
              <a:t> = </a:t>
            </a:r>
            <a:r>
              <a:rPr b="1" sz="1400" i="0" lang="en-US">
                <a:solidFill>
                  <a:srgbClr val="000000"/>
                </a:solidFill>
                <a:latin typeface="Calibri"/>
                <a:ea typeface="Calibri"/>
                <a:cs typeface="宋体"/>
              </a:rPr>
              <a:t>read_sensor_</a:t>
            </a:r>
            <a:r>
              <a:rPr b="1" sz="1400" i="0" lang="en-US">
                <a:solidFill>
                  <a:srgbClr val="000000"/>
                </a:solidFill>
                <a:latin typeface="Calibri"/>
                <a:ea typeface="Calibri"/>
                <a:cs typeface="宋体"/>
              </a:rPr>
              <a:t>data</a:t>
            </a:r>
            <a:r>
              <a:rPr b="1" sz="1400" i="0" lang="en-US">
                <a:solidFill>
                  <a:srgbClr val="000000"/>
                </a:solidFill>
                <a:latin typeface="Calibri"/>
                <a:ea typeface="Calibri"/>
                <a:cs typeface="宋体"/>
              </a:rPr>
              <a:t>(</a:t>
            </a:r>
            <a:r>
              <a:rPr b="1" sz="1400" i="0" lang="en-US">
                <a:solidFill>
                  <a:srgbClr val="000000"/>
                </a:solidFill>
                <a:latin typeface="Calibri"/>
                <a:ea typeface="Calibri"/>
                <a:cs typeface="宋体"/>
              </a:rPr>
              <a:t>)</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 Prepare data to send to </a:t>
            </a:r>
            <a:r>
              <a:rPr b="1" sz="1400" i="0" lang="en-US">
                <a:solidFill>
                  <a:srgbClr val="000000"/>
                </a:solidFill>
                <a:latin typeface="Calibri"/>
                <a:ea typeface="Calibri"/>
                <a:cs typeface="宋体"/>
              </a:rPr>
              <a:t>ThingSpeak</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data = {</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'field1': temperature,</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'field2': </a:t>
            </a:r>
            <a:r>
              <a:rPr b="1" sz="1400" i="0" lang="en-US">
                <a:solidFill>
                  <a:srgbClr val="000000"/>
                </a:solidFill>
                <a:latin typeface="Calibri"/>
                <a:ea typeface="Calibri"/>
                <a:cs typeface="宋体"/>
              </a:rPr>
              <a:t>water_level</a:t>
            </a:r>
            <a:r>
              <a:rPr b="1" sz="1400" i="0" lang="en-US">
                <a:solidFill>
                  <a:srgbClr val="000000"/>
                </a:solidFill>
                <a:latin typeface="Calibri"/>
                <a:ea typeface="Calibri"/>
                <a:cs typeface="宋体"/>
              </a:rPr>
              <a:t>,</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'field3': </a:t>
            </a:r>
            <a:r>
              <a:rPr b="1" sz="1400" i="0" lang="en-US">
                <a:solidFill>
                  <a:srgbClr val="000000"/>
                </a:solidFill>
                <a:latin typeface="Calibri"/>
                <a:ea typeface="Calibri"/>
                <a:cs typeface="宋体"/>
              </a:rPr>
              <a:t>arduino_data</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a:t>
            </a: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a:t>
            </a:r>
            <a:endParaRPr b="1" sz="1200"/>
          </a:p>
          <a:p>
            <a:pPr algn="just" marL="457200">
              <a:lnSpc>
                <a:spcPct val="108000"/>
              </a:lnSpc>
              <a:spcAft>
                <a:spcPts val="800"/>
              </a:spcAft>
            </a:pPr>
            <a:r>
              <a:rPr b="1" sz="1400" i="0" lang="en-US">
                <a:solidFill>
                  <a:srgbClr val="000000"/>
                </a:solidFill>
                <a:latin typeface="Calibri"/>
                <a:ea typeface="Calibri"/>
                <a:cs typeface="宋体"/>
              </a:rPr>
              <a:t>        </a:t>
            </a:r>
            <a:endParaRPr b="1" sz="1400" i="0" lang="en-US">
              <a:solidFill>
                <a:srgbClr val="000000"/>
              </a:solidFill>
              <a:latin typeface="Calibri"/>
              <a:ea typeface="Calibri"/>
              <a:cs typeface="宋体"/>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1" name=""/>
        <p:cNvGrpSpPr/>
        <p:nvPr/>
      </p:nvGrpSpPr>
      <p:grpSpPr>
        <a:xfrm>
          <a:off x="0" y="0"/>
          <a:ext cx="0" cy="0"/>
          <a:chOff x="0" y="0"/>
          <a:chExt cx="0" cy="0"/>
        </a:xfrm>
      </p:grpSpPr>
      <p:sp>
        <p:nvSpPr>
          <p:cNvPr id="1048603" name=""/>
          <p:cNvSpPr txBox="1"/>
          <p:nvPr/>
        </p:nvSpPr>
        <p:spPr>
          <a:xfrm>
            <a:off x="366061" y="373622"/>
            <a:ext cx="7740422" cy="3886200"/>
          </a:xfrm>
          <a:prstGeom prst="rect"/>
        </p:spPr>
        <p:txBody>
          <a:bodyPr rtlCol="0" wrap="square">
            <a:spAutoFit/>
          </a:bodyPr>
          <a:p>
            <a:pPr algn="just" marL="457200">
              <a:lnSpc>
                <a:spcPct val="108000"/>
              </a:lnSpc>
              <a:spcAft>
                <a:spcPts val="800"/>
              </a:spcAft>
            </a:pPr>
            <a:r>
              <a:rPr b="1" sz="1800" i="0" lang="en-US">
                <a:solidFill>
                  <a:srgbClr val="000000"/>
                </a:solidFill>
                <a:latin typeface="Calibri"/>
                <a:ea typeface="Calibri"/>
                <a:cs typeface="宋体"/>
              </a:rPr>
              <a:t> </a:t>
            </a:r>
            <a:endParaRPr sz="2000"/>
          </a:p>
          <a:p>
            <a:pPr algn="just" marL="457200">
              <a:lnSpc>
                <a:spcPct val="108000"/>
              </a:lnSpc>
              <a:spcAft>
                <a:spcPts val="800"/>
              </a:spcAft>
            </a:pPr>
            <a:r>
              <a:rPr b="1" sz="1800" i="0" lang="en-US">
                <a:solidFill>
                  <a:srgbClr val="000000"/>
                </a:solidFill>
                <a:latin typeface="Calibri"/>
                <a:ea typeface="Calibri"/>
                <a:cs typeface="宋体"/>
              </a:rPr>
              <a:t>        # Send data to </a:t>
            </a:r>
            <a:r>
              <a:rPr b="1" sz="1800" i="0" lang="en-US">
                <a:solidFill>
                  <a:srgbClr val="000000"/>
                </a:solidFill>
                <a:latin typeface="Calibri"/>
                <a:ea typeface="Calibri"/>
                <a:cs typeface="宋体"/>
              </a:rPr>
              <a:t>ThingSpeak</a:t>
            </a:r>
            <a:r>
              <a:rPr b="1" sz="1800" i="0" lang="en-US">
                <a:solidFill>
                  <a:srgbClr val="000000"/>
                </a:solidFill>
                <a:latin typeface="Calibri"/>
                <a:ea typeface="Calibri"/>
                <a:cs typeface="宋体"/>
              </a:rPr>
              <a:t> </a:t>
            </a:r>
            <a:endParaRPr sz="2000"/>
          </a:p>
          <a:p>
            <a:pPr algn="just" marL="457200">
              <a:lnSpc>
                <a:spcPct val="108000"/>
              </a:lnSpc>
              <a:spcAft>
                <a:spcPts val="800"/>
              </a:spcAft>
            </a:pPr>
            <a:r>
              <a:rPr b="1" sz="1800" i="0" lang="en-US">
                <a:solidFill>
                  <a:srgbClr val="000000"/>
                </a:solidFill>
                <a:latin typeface="Calibri"/>
                <a:ea typeface="Calibri"/>
                <a:cs typeface="宋体"/>
              </a:rPr>
              <a:t>        response = </a:t>
            </a:r>
            <a:r>
              <a:rPr b="1" sz="1800" i="0" lang="en-US">
                <a:solidFill>
                  <a:srgbClr val="000000"/>
                </a:solidFill>
                <a:latin typeface="Calibri"/>
                <a:ea typeface="Calibri"/>
                <a:cs typeface="宋体"/>
              </a:rPr>
              <a:t>requests.post</a:t>
            </a:r>
            <a:r>
              <a:rPr b="1" sz="1800" i="0" lang="en-US">
                <a:solidFill>
                  <a:srgbClr val="000000"/>
                </a:solidFill>
                <a:latin typeface="Calibri"/>
                <a:ea typeface="Calibri"/>
                <a:cs typeface="宋体"/>
              </a:rPr>
              <a:t>(</a:t>
            </a:r>
            <a:r>
              <a:rPr b="1" sz="1800" i="0" lang="en-US">
                <a:solidFill>
                  <a:srgbClr val="000000"/>
                </a:solidFill>
                <a:latin typeface="Calibri"/>
                <a:ea typeface="Calibri"/>
                <a:cs typeface="宋体"/>
              </a:rPr>
              <a:t>url</a:t>
            </a:r>
            <a:r>
              <a:rPr b="1" sz="1800" i="0" lang="en-US">
                <a:solidFill>
                  <a:srgbClr val="000000"/>
                </a:solidFill>
                <a:latin typeface="Calibri"/>
                <a:ea typeface="Calibri"/>
                <a:cs typeface="宋体"/>
              </a:rPr>
              <a:t>, data=data)</a:t>
            </a:r>
            <a:r>
              <a:rPr b="1" sz="1800" i="0" lang="en-US">
                <a:solidFill>
                  <a:srgbClr val="000000"/>
                </a:solidFill>
                <a:latin typeface="Calibri"/>
                <a:ea typeface="Calibri"/>
                <a:cs typeface="宋体"/>
              </a:rPr>
              <a:t> </a:t>
            </a:r>
            <a:endParaRPr sz="2000"/>
          </a:p>
          <a:p>
            <a:pPr algn="just" marL="457200">
              <a:lnSpc>
                <a:spcPct val="108000"/>
              </a:lnSpc>
              <a:spcAft>
                <a:spcPts val="800"/>
              </a:spcAft>
            </a:pPr>
            <a:r>
              <a:rPr b="1" sz="1800" i="0" lang="en-US">
                <a:solidFill>
                  <a:srgbClr val="000000"/>
                </a:solidFill>
                <a:latin typeface="Calibri"/>
                <a:ea typeface="Calibri"/>
                <a:cs typeface="宋体"/>
              </a:rPr>
              <a:t>        </a:t>
            </a:r>
            <a:r>
              <a:rPr b="1" sz="1800" i="0" lang="en-US">
                <a:solidFill>
                  <a:srgbClr val="000000"/>
                </a:solidFill>
                <a:latin typeface="Calibri"/>
                <a:ea typeface="Calibri"/>
                <a:cs typeface="宋体"/>
              </a:rPr>
              <a:t>print(</a:t>
            </a:r>
            <a:r>
              <a:rPr b="1" sz="1800" i="0" lang="en-US">
                <a:solidFill>
                  <a:srgbClr val="000000"/>
                </a:solidFill>
                <a:latin typeface="Calibri"/>
                <a:ea typeface="Calibri"/>
                <a:cs typeface="宋体"/>
              </a:rPr>
              <a:t>"Data Sent to </a:t>
            </a:r>
            <a:r>
              <a:rPr b="1" sz="1800" i="0" lang="en-US">
                <a:solidFill>
                  <a:srgbClr val="000000"/>
                </a:solidFill>
                <a:latin typeface="Calibri"/>
                <a:ea typeface="Calibri"/>
                <a:cs typeface="宋体"/>
              </a:rPr>
              <a:t>ThingSpeak</a:t>
            </a:r>
            <a:r>
              <a:rPr b="1" sz="1800" i="0" lang="en-US">
                <a:solidFill>
                  <a:srgbClr val="000000"/>
                </a:solidFill>
                <a:latin typeface="Calibri"/>
                <a:ea typeface="Calibri"/>
                <a:cs typeface="宋体"/>
              </a:rPr>
              <a:t>")</a:t>
            </a:r>
            <a:r>
              <a:rPr b="1" sz="1800" i="0" lang="en-US">
                <a:solidFill>
                  <a:srgbClr val="000000"/>
                </a:solidFill>
                <a:latin typeface="Calibri"/>
                <a:ea typeface="Calibri"/>
                <a:cs typeface="宋体"/>
              </a:rPr>
              <a:t> </a:t>
            </a:r>
            <a:endParaRPr sz="2000"/>
          </a:p>
          <a:p>
            <a:pPr algn="just" marL="457200">
              <a:lnSpc>
                <a:spcPct val="108000"/>
              </a:lnSpc>
              <a:spcAft>
                <a:spcPts val="800"/>
              </a:spcAft>
            </a:pPr>
            <a:r>
              <a:rPr b="1" sz="1800" i="0" lang="en-US">
                <a:solidFill>
                  <a:srgbClr val="000000"/>
                </a:solidFill>
                <a:latin typeface="Calibri"/>
                <a:ea typeface="Calibri"/>
                <a:cs typeface="宋体"/>
              </a:rPr>
              <a:t> </a:t>
            </a:r>
            <a:endParaRPr sz="2000"/>
          </a:p>
          <a:p>
            <a:pPr algn="just" marL="457200">
              <a:lnSpc>
                <a:spcPct val="108000"/>
              </a:lnSpc>
              <a:spcAft>
                <a:spcPts val="800"/>
              </a:spcAft>
            </a:pPr>
            <a:r>
              <a:rPr b="1" sz="1800" i="0" lang="en-US">
                <a:solidFill>
                  <a:srgbClr val="000000"/>
                </a:solidFill>
                <a:latin typeface="Calibri"/>
                <a:ea typeface="Calibri"/>
                <a:cs typeface="宋体"/>
              </a:rPr>
              <a:t>    except Exception as e:</a:t>
            </a:r>
            <a:r>
              <a:rPr b="1" sz="1800" i="0" lang="en-US">
                <a:solidFill>
                  <a:srgbClr val="000000"/>
                </a:solidFill>
                <a:latin typeface="Calibri"/>
                <a:ea typeface="Calibri"/>
                <a:cs typeface="宋体"/>
              </a:rPr>
              <a:t> </a:t>
            </a:r>
            <a:endParaRPr sz="2000"/>
          </a:p>
          <a:p>
            <a:pPr algn="just" marL="457200">
              <a:lnSpc>
                <a:spcPct val="108000"/>
              </a:lnSpc>
              <a:spcAft>
                <a:spcPts val="800"/>
              </a:spcAft>
            </a:pPr>
            <a:r>
              <a:rPr b="1" sz="1800" i="0" lang="en-US">
                <a:solidFill>
                  <a:srgbClr val="000000"/>
                </a:solidFill>
                <a:latin typeface="Calibri"/>
                <a:ea typeface="Calibri"/>
                <a:cs typeface="宋体"/>
              </a:rPr>
              <a:t>        </a:t>
            </a:r>
            <a:r>
              <a:rPr b="1" sz="1800" i="0" lang="en-US">
                <a:solidFill>
                  <a:srgbClr val="000000"/>
                </a:solidFill>
                <a:latin typeface="Calibri"/>
                <a:ea typeface="Calibri"/>
                <a:cs typeface="宋体"/>
              </a:rPr>
              <a:t>print(</a:t>
            </a:r>
            <a:r>
              <a:rPr b="1" sz="1800" i="0" lang="en-US">
                <a:solidFill>
                  <a:srgbClr val="000000"/>
                </a:solidFill>
                <a:latin typeface="Calibri"/>
                <a:ea typeface="Calibri"/>
                <a:cs typeface="宋体"/>
              </a:rPr>
              <a:t>f"Error</a:t>
            </a:r>
            <a:r>
              <a:rPr b="1" sz="1800" i="0" lang="en-US">
                <a:solidFill>
                  <a:srgbClr val="000000"/>
                </a:solidFill>
                <a:latin typeface="Calibri"/>
                <a:ea typeface="Calibri"/>
                <a:cs typeface="宋体"/>
              </a:rPr>
              <a:t>: {e}")</a:t>
            </a:r>
            <a:r>
              <a:rPr b="1" sz="1800" i="0" lang="en-US">
                <a:solidFill>
                  <a:srgbClr val="000000"/>
                </a:solidFill>
                <a:latin typeface="Calibri"/>
                <a:ea typeface="Calibri"/>
                <a:cs typeface="宋体"/>
              </a:rPr>
              <a:t> </a:t>
            </a:r>
            <a:endParaRPr sz="2000"/>
          </a:p>
          <a:p>
            <a:pPr algn="just" marL="457200">
              <a:lnSpc>
                <a:spcPct val="108000"/>
              </a:lnSpc>
              <a:spcAft>
                <a:spcPts val="800"/>
              </a:spcAft>
            </a:pPr>
            <a:r>
              <a:rPr b="1" sz="1800" i="0" lang="en-US">
                <a:solidFill>
                  <a:srgbClr val="000000"/>
                </a:solidFill>
                <a:latin typeface="Calibri"/>
                <a:ea typeface="Calibri"/>
                <a:cs typeface="宋体"/>
              </a:rPr>
              <a:t> </a:t>
            </a:r>
            <a:endParaRPr sz="2000"/>
          </a:p>
          <a:p>
            <a:pPr algn="just" marL="457200">
              <a:lnSpc>
                <a:spcPct val="108000"/>
              </a:lnSpc>
              <a:spcAft>
                <a:spcPts val="800"/>
              </a:spcAft>
            </a:pPr>
            <a:r>
              <a:rPr b="1" sz="1800" i="0" lang="en-US">
                <a:solidFill>
                  <a:srgbClr val="000000"/>
                </a:solidFill>
                <a:latin typeface="Calibri"/>
                <a:ea typeface="Calibri"/>
                <a:cs typeface="宋体"/>
              </a:rPr>
              <a:t>    # Set the data upload interval</a:t>
            </a:r>
            <a:r>
              <a:rPr b="1" sz="1800" i="0" lang="en-US">
                <a:solidFill>
                  <a:srgbClr val="000000"/>
                </a:solidFill>
                <a:latin typeface="Calibri"/>
                <a:ea typeface="Calibri"/>
                <a:cs typeface="宋体"/>
              </a:rPr>
              <a:t> </a:t>
            </a:r>
            <a:endParaRPr sz="2000"/>
          </a:p>
          <a:p>
            <a:pPr algn="just" marL="457200">
              <a:lnSpc>
                <a:spcPct val="108000"/>
              </a:lnSpc>
              <a:spcAft>
                <a:spcPts val="800"/>
              </a:spcAft>
            </a:pPr>
            <a:r>
              <a:rPr b="1" sz="1800" i="0" lang="en-US">
                <a:solidFill>
                  <a:srgbClr val="000000"/>
                </a:solidFill>
                <a:latin typeface="Calibri"/>
                <a:ea typeface="Calibri"/>
                <a:cs typeface="宋体"/>
              </a:rPr>
              <a:t>    </a:t>
            </a:r>
            <a:r>
              <a:rPr b="1" sz="1800" i="0" lang="en-US">
                <a:solidFill>
                  <a:srgbClr val="000000"/>
                </a:solidFill>
                <a:latin typeface="Calibri"/>
                <a:ea typeface="Calibri"/>
                <a:cs typeface="宋体"/>
              </a:rPr>
              <a:t>time.sleep</a:t>
            </a:r>
            <a:r>
              <a:rPr b="1" sz="1800" i="0" lang="en-US">
                <a:solidFill>
                  <a:srgbClr val="000000"/>
                </a:solidFill>
                <a:latin typeface="Calibri"/>
                <a:ea typeface="Calibri"/>
                <a:cs typeface="宋体"/>
              </a:rPr>
              <a:t>(300)  # Upload data every 5 minutes (adjust as needed)</a:t>
            </a:r>
            <a:r>
              <a:rPr b="1" sz="1800" i="0" lang="en-US">
                <a:solidFill>
                  <a:srgbClr val="000000"/>
                </a:solidFill>
                <a:latin typeface="Calibri"/>
                <a:ea typeface="Calibri"/>
                <a:cs typeface="宋体"/>
              </a:rPr>
              <a:t> </a:t>
            </a:r>
            <a:endParaRPr sz="2800" lang="en-US">
              <a:solidFill>
                <a:srgbClr val="000000"/>
              </a:solidFill>
            </a:endParaRPr>
          </a:p>
        </p:txBody>
      </p:sp>
    </p:spTree>
  </p:cSld>
  <p:clrMapOvr>
    <a:masterClrMapping/>
  </p:clrMapOvr>
</p:sld>
</file>

<file path=ppt/theme/theme1.xml><?xml version="1.0" encoding="utf-8"?>
<a:theme xmlns:a="http://schemas.openxmlformats.org/drawingml/2006/main" name="Office Theme">
  <a:themeElements>
    <a:clrScheme name="Office Them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WPS Office</Application>
  <ScaleCrop>0</ScaleCrop>
  <LinksUpToDate>0</LinksUpToDate>
  <AppVersion>15.0000</AppVersion>
</Properties>
</file>

<file path=docProps/core.xml><?xml version="1.0" encoding="utf-8"?>
<cp:coreProperties xmlns:cp="http://schemas.openxmlformats.org/package/2006/metadata/core-properties" xmlns:dc="http://purl.org/dc/elements/1.1/" xmlns:dcterms="http://purl.org/dc/terms/" xmlns:xsi="http://www.w3.org/2001/XMLSchema-instance">
  <dc:creator>V2231</dc:creator>
  <dcterms:created xsi:type="dcterms:W3CDTF">2015-05-11T00:30:45Z</dcterms:created>
  <dcterms:modified xsi:type="dcterms:W3CDTF">2023-10-17T07:27:33Z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173278aea6214677a23df269c558aa51</vt:lpwstr>
  </property>
</Properties>
</file>